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x="18288000" cy="10287000"/>
  <p:notesSz cx="6858000" cy="9144000"/>
  <p:embeddedFontLst>
    <p:embeddedFont>
      <p:font typeface="League Spartan" charset="1" panose="00000800000000000000"/>
      <p:regular r:id="rId19"/>
    </p:embeddedFont>
    <p:embeddedFont>
      <p:font typeface="DM Sans Bold" charset="1" panose="00000000000000000000"/>
      <p:regular r:id="rId20"/>
    </p:embeddedFont>
    <p:embeddedFont>
      <p:font typeface="DM Sans" charset="1" panose="00000000000000000000"/>
      <p:regular r:id="rId21"/>
    </p:embeddedFont>
    <p:embeddedFont>
      <p:font typeface="Open Sauce" charset="1" panose="00000500000000000000"/>
      <p:regular r:id="rId22"/>
    </p:embeddedFont>
    <p:embeddedFont>
      <p:font typeface="Open Sans" charset="1" panose="020B0606030504020204"/>
      <p:regular r:id="rId23"/>
    </p:embeddedFont>
    <p:embeddedFont>
      <p:font typeface="Open Sans Bold" charset="1" panose="020B0806030504020204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.png" Type="http://schemas.openxmlformats.org/officeDocument/2006/relationships/image"/><Relationship Id="rId2" Target="../media/image71.png" Type="http://schemas.openxmlformats.org/officeDocument/2006/relationships/image"/><Relationship Id="rId3" Target="../media/image15.png" Type="http://schemas.openxmlformats.org/officeDocument/2006/relationships/image"/><Relationship Id="rId4" Target="../media/image16.svg" Type="http://schemas.openxmlformats.org/officeDocument/2006/relationships/image"/><Relationship Id="rId5" Target="../media/image72.png" Type="http://schemas.openxmlformats.org/officeDocument/2006/relationships/image"/><Relationship Id="rId6" Target="../media/image73.svg" Type="http://schemas.openxmlformats.org/officeDocument/2006/relationships/image"/><Relationship Id="rId7" Target="../media/image74.png" Type="http://schemas.openxmlformats.org/officeDocument/2006/relationships/image"/><Relationship Id="rId8" Target="../media/image75.png" Type="http://schemas.openxmlformats.org/officeDocument/2006/relationships/image"/><Relationship Id="rId9" Target="../media/image76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2.svg" Type="http://schemas.openxmlformats.org/officeDocument/2006/relationships/image"/><Relationship Id="rId11" Target="../media/image83.png" Type="http://schemas.openxmlformats.org/officeDocument/2006/relationships/image"/><Relationship Id="rId12" Target="../media/image84.svg" Type="http://schemas.openxmlformats.org/officeDocument/2006/relationships/image"/><Relationship Id="rId13" Target="../media/image85.png" Type="http://schemas.openxmlformats.org/officeDocument/2006/relationships/image"/><Relationship Id="rId14" Target="../media/image86.svg" Type="http://schemas.openxmlformats.org/officeDocument/2006/relationships/image"/><Relationship Id="rId15" Target="../media/image71.png" Type="http://schemas.openxmlformats.org/officeDocument/2006/relationships/image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4.png" Type="http://schemas.openxmlformats.org/officeDocument/2006/relationships/image"/><Relationship Id="rId5" Target="../media/image77.png" Type="http://schemas.openxmlformats.org/officeDocument/2006/relationships/image"/><Relationship Id="rId6" Target="../media/image78.svg" Type="http://schemas.openxmlformats.org/officeDocument/2006/relationships/image"/><Relationship Id="rId7" Target="../media/image79.png" Type="http://schemas.openxmlformats.org/officeDocument/2006/relationships/image"/><Relationship Id="rId8" Target="../media/image80.svg" Type="http://schemas.openxmlformats.org/officeDocument/2006/relationships/image"/><Relationship Id="rId9" Target="../media/image81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png" Type="http://schemas.openxmlformats.org/officeDocument/2006/relationships/image"/><Relationship Id="rId5" Target="../media/image87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png" Type="http://schemas.openxmlformats.org/officeDocument/2006/relationships/image"/><Relationship Id="rId5" Target="../media/image87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2.png" Type="http://schemas.openxmlformats.org/officeDocument/2006/relationships/image"/><Relationship Id="rId11" Target="../media/image13.png" Type="http://schemas.openxmlformats.org/officeDocument/2006/relationships/image"/><Relationship Id="rId12" Target="../media/image14.svg" Type="http://schemas.openxmlformats.org/officeDocument/2006/relationships/image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4.png" Type="http://schemas.openxmlformats.org/officeDocument/2006/relationships/image"/><Relationship Id="rId5" Target="../media/image7.png" Type="http://schemas.openxmlformats.org/officeDocument/2006/relationships/image"/><Relationship Id="rId6" Target="../media/image8.png" Type="http://schemas.openxmlformats.org/officeDocument/2006/relationships/image"/><Relationship Id="rId7" Target="../media/image9.svg" Type="http://schemas.openxmlformats.org/officeDocument/2006/relationships/image"/><Relationship Id="rId8" Target="../media/image10.png" Type="http://schemas.openxmlformats.org/officeDocument/2006/relationships/image"/><Relationship Id="rId9" Target="../media/image11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0.svg" Type="http://schemas.openxmlformats.org/officeDocument/2006/relationships/image"/><Relationship Id="rId11" Target="../media/image21.png" Type="http://schemas.openxmlformats.org/officeDocument/2006/relationships/image"/><Relationship Id="rId12" Target="../media/image22.png" Type="http://schemas.openxmlformats.org/officeDocument/2006/relationships/image"/><Relationship Id="rId13" Target="../media/image23.svg" Type="http://schemas.openxmlformats.org/officeDocument/2006/relationships/image"/><Relationship Id="rId14" Target="../media/image24.png" Type="http://schemas.openxmlformats.org/officeDocument/2006/relationships/image"/><Relationship Id="rId15" Target="../media/image25.svg" Type="http://schemas.openxmlformats.org/officeDocument/2006/relationships/image"/><Relationship Id="rId16" Target="../media/image26.png" Type="http://schemas.openxmlformats.org/officeDocument/2006/relationships/image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4.png" Type="http://schemas.openxmlformats.org/officeDocument/2006/relationships/image"/><Relationship Id="rId5" Target="../media/image15.png" Type="http://schemas.openxmlformats.org/officeDocument/2006/relationships/image"/><Relationship Id="rId6" Target="../media/image16.svg" Type="http://schemas.openxmlformats.org/officeDocument/2006/relationships/image"/><Relationship Id="rId7" Target="../media/image17.png" Type="http://schemas.openxmlformats.org/officeDocument/2006/relationships/image"/><Relationship Id="rId8" Target="../media/image18.png" Type="http://schemas.openxmlformats.org/officeDocument/2006/relationships/image"/><Relationship Id="rId9" Target="../media/image19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.png" Type="http://schemas.openxmlformats.org/officeDocument/2006/relationships/image"/><Relationship Id="rId11" Target="../media/image31.png" Type="http://schemas.openxmlformats.org/officeDocument/2006/relationships/image"/><Relationship Id="rId12" Target="../media/image32.png" Type="http://schemas.openxmlformats.org/officeDocument/2006/relationships/image"/><Relationship Id="rId13" Target="../media/image33.svg" Type="http://schemas.openxmlformats.org/officeDocument/2006/relationships/image"/><Relationship Id="rId14" Target="../media/image34.png" Type="http://schemas.openxmlformats.org/officeDocument/2006/relationships/image"/><Relationship Id="rId15" Target="../media/image35.svg" Type="http://schemas.openxmlformats.org/officeDocument/2006/relationships/image"/><Relationship Id="rId16" Target="../media/image36.png" Type="http://schemas.openxmlformats.org/officeDocument/2006/relationships/image"/><Relationship Id="rId17" Target="../media/image37.svg" Type="http://schemas.openxmlformats.org/officeDocument/2006/relationships/image"/><Relationship Id="rId18" Target="../media/image38.png" Type="http://schemas.openxmlformats.org/officeDocument/2006/relationships/image"/><Relationship Id="rId19" Target="../media/image39.svg" Type="http://schemas.openxmlformats.org/officeDocument/2006/relationships/image"/><Relationship Id="rId2" Target="../media/image5.png" Type="http://schemas.openxmlformats.org/officeDocument/2006/relationships/image"/><Relationship Id="rId20" Target="../media/image40.png" Type="http://schemas.openxmlformats.org/officeDocument/2006/relationships/image"/><Relationship Id="rId21" Target="../media/image41.svg" Type="http://schemas.openxmlformats.org/officeDocument/2006/relationships/image"/><Relationship Id="rId22" Target="../media/image42.png" Type="http://schemas.openxmlformats.org/officeDocument/2006/relationships/image"/><Relationship Id="rId23" Target="../media/image43.svg" Type="http://schemas.openxmlformats.org/officeDocument/2006/relationships/image"/><Relationship Id="rId24" Target="../media/image44.png" Type="http://schemas.openxmlformats.org/officeDocument/2006/relationships/image"/><Relationship Id="rId25" Target="../media/image45.svg" Type="http://schemas.openxmlformats.org/officeDocument/2006/relationships/image"/><Relationship Id="rId3" Target="../media/image6.svg" Type="http://schemas.openxmlformats.org/officeDocument/2006/relationships/image"/><Relationship Id="rId4" Target="../media/image27.png" Type="http://schemas.openxmlformats.org/officeDocument/2006/relationships/image"/><Relationship Id="rId5" Target="../media/image28.svg" Type="http://schemas.openxmlformats.org/officeDocument/2006/relationships/image"/><Relationship Id="rId6" Target="../media/image29.png" Type="http://schemas.openxmlformats.org/officeDocument/2006/relationships/image"/><Relationship Id="rId7" Target="../media/image30.svg" Type="http://schemas.openxmlformats.org/officeDocument/2006/relationships/image"/><Relationship Id="rId8" Target="../media/image15.png" Type="http://schemas.openxmlformats.org/officeDocument/2006/relationships/image"/><Relationship Id="rId9" Target="../media/image16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9.svg" Type="http://schemas.openxmlformats.org/officeDocument/2006/relationships/image"/><Relationship Id="rId11" Target="../media/image50.png" Type="http://schemas.openxmlformats.org/officeDocument/2006/relationships/image"/><Relationship Id="rId12" Target="../media/image51.svg" Type="http://schemas.openxmlformats.org/officeDocument/2006/relationships/image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4.png" Type="http://schemas.openxmlformats.org/officeDocument/2006/relationships/image"/><Relationship Id="rId5" Target="../media/image46.png" Type="http://schemas.openxmlformats.org/officeDocument/2006/relationships/image"/><Relationship Id="rId6" Target="../media/image47.png" Type="http://schemas.openxmlformats.org/officeDocument/2006/relationships/image"/><Relationship Id="rId7" Target="../media/image15.png" Type="http://schemas.openxmlformats.org/officeDocument/2006/relationships/image"/><Relationship Id="rId8" Target="../media/image16.svg" Type="http://schemas.openxmlformats.org/officeDocument/2006/relationships/image"/><Relationship Id="rId9" Target="../media/image48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5.png" Type="http://schemas.openxmlformats.org/officeDocument/2006/relationships/image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4.png" Type="http://schemas.openxmlformats.org/officeDocument/2006/relationships/image"/><Relationship Id="rId5" Target="../media/image15.png" Type="http://schemas.openxmlformats.org/officeDocument/2006/relationships/image"/><Relationship Id="rId6" Target="../media/image16.svg" Type="http://schemas.openxmlformats.org/officeDocument/2006/relationships/image"/><Relationship Id="rId7" Target="../media/image52.png" Type="http://schemas.openxmlformats.org/officeDocument/2006/relationships/image"/><Relationship Id="rId8" Target="../media/image53.png" Type="http://schemas.openxmlformats.org/officeDocument/2006/relationships/image"/><Relationship Id="rId9" Target="../media/image54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4.png" Type="http://schemas.openxmlformats.org/officeDocument/2006/relationships/image"/><Relationship Id="rId5" Target="../media/image56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2.svg" Type="http://schemas.openxmlformats.org/officeDocument/2006/relationships/image"/><Relationship Id="rId11" Target="../media/image63.png" Type="http://schemas.openxmlformats.org/officeDocument/2006/relationships/image"/><Relationship Id="rId12" Target="../media/image64.svg" Type="http://schemas.openxmlformats.org/officeDocument/2006/relationships/image"/><Relationship Id="rId13" Target="../media/image65.png" Type="http://schemas.openxmlformats.org/officeDocument/2006/relationships/image"/><Relationship Id="rId14" Target="../media/image66.svg" Type="http://schemas.openxmlformats.org/officeDocument/2006/relationships/image"/><Relationship Id="rId15" Target="../media/image67.png" Type="http://schemas.openxmlformats.org/officeDocument/2006/relationships/image"/><Relationship Id="rId16" Target="../media/image68.png" Type="http://schemas.openxmlformats.org/officeDocument/2006/relationships/image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4.png" Type="http://schemas.openxmlformats.org/officeDocument/2006/relationships/image"/><Relationship Id="rId5" Target="../media/image57.png" Type="http://schemas.openxmlformats.org/officeDocument/2006/relationships/image"/><Relationship Id="rId6" Target="../media/image58.png" Type="http://schemas.openxmlformats.org/officeDocument/2006/relationships/image"/><Relationship Id="rId7" Target="../media/image59.png" Type="http://schemas.openxmlformats.org/officeDocument/2006/relationships/image"/><Relationship Id="rId8" Target="../media/image60.svg" Type="http://schemas.openxmlformats.org/officeDocument/2006/relationships/image"/><Relationship Id="rId9" Target="../media/image61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9.png" Type="http://schemas.openxmlformats.org/officeDocument/2006/relationships/image"/><Relationship Id="rId3" Target="../media/image70.svg" Type="http://schemas.openxmlformats.org/officeDocument/2006/relationships/image"/><Relationship Id="rId4" Target="../media/image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404040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073168" y="5974566"/>
            <a:ext cx="7571168" cy="3537935"/>
            <a:chOff x="0" y="0"/>
            <a:chExt cx="989581" cy="46242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89581" cy="462422"/>
            </a:xfrm>
            <a:custGeom>
              <a:avLst/>
              <a:gdLst/>
              <a:ahLst/>
              <a:cxnLst/>
              <a:rect r="r" b="b" t="t" l="l"/>
              <a:pathLst>
                <a:path h="462422" w="989581">
                  <a:moveTo>
                    <a:pt x="23519" y="0"/>
                  </a:moveTo>
                  <a:lnTo>
                    <a:pt x="966062" y="0"/>
                  </a:lnTo>
                  <a:cubicBezTo>
                    <a:pt x="972299" y="0"/>
                    <a:pt x="978281" y="2478"/>
                    <a:pt x="982692" y="6888"/>
                  </a:cubicBezTo>
                  <a:cubicBezTo>
                    <a:pt x="987103" y="11299"/>
                    <a:pt x="989581" y="17281"/>
                    <a:pt x="989581" y="23519"/>
                  </a:cubicBezTo>
                  <a:lnTo>
                    <a:pt x="989581" y="438903"/>
                  </a:lnTo>
                  <a:cubicBezTo>
                    <a:pt x="989581" y="445140"/>
                    <a:pt x="987103" y="451123"/>
                    <a:pt x="982692" y="455533"/>
                  </a:cubicBezTo>
                  <a:cubicBezTo>
                    <a:pt x="978281" y="459944"/>
                    <a:pt x="972299" y="462422"/>
                    <a:pt x="966062" y="462422"/>
                  </a:cubicBezTo>
                  <a:lnTo>
                    <a:pt x="23519" y="462422"/>
                  </a:lnTo>
                  <a:cubicBezTo>
                    <a:pt x="17281" y="462422"/>
                    <a:pt x="11299" y="459944"/>
                    <a:pt x="6888" y="455533"/>
                  </a:cubicBezTo>
                  <a:cubicBezTo>
                    <a:pt x="2478" y="451123"/>
                    <a:pt x="0" y="445140"/>
                    <a:pt x="0" y="438903"/>
                  </a:cubicBezTo>
                  <a:lnTo>
                    <a:pt x="0" y="23519"/>
                  </a:lnTo>
                  <a:cubicBezTo>
                    <a:pt x="0" y="17281"/>
                    <a:pt x="2478" y="11299"/>
                    <a:pt x="6888" y="6888"/>
                  </a:cubicBezTo>
                  <a:cubicBezTo>
                    <a:pt x="11299" y="2478"/>
                    <a:pt x="17281" y="0"/>
                    <a:pt x="23519" y="0"/>
                  </a:cubicBezTo>
                  <a:close/>
                </a:path>
              </a:pathLst>
            </a:custGeom>
            <a:blipFill>
              <a:blip r:embed="rId2"/>
              <a:stretch>
                <a:fillRect l="0" t="-21288" r="0" b="-21288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6789162" y="1028700"/>
            <a:ext cx="470138" cy="117535"/>
          </a:xfrm>
          <a:custGeom>
            <a:avLst/>
            <a:gdLst/>
            <a:ahLst/>
            <a:cxnLst/>
            <a:rect r="r" b="b" t="t" l="l"/>
            <a:pathLst>
              <a:path h="117535" w="470138">
                <a:moveTo>
                  <a:pt x="0" y="0"/>
                </a:moveTo>
                <a:lnTo>
                  <a:pt x="470138" y="0"/>
                </a:lnTo>
                <a:lnTo>
                  <a:pt x="470138" y="117535"/>
                </a:lnTo>
                <a:lnTo>
                  <a:pt x="0" y="1175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316572" y="2003591"/>
            <a:ext cx="3288197" cy="3288197"/>
          </a:xfrm>
          <a:custGeom>
            <a:avLst/>
            <a:gdLst/>
            <a:ahLst/>
            <a:cxnLst/>
            <a:rect r="r" b="b" t="t" l="l"/>
            <a:pathLst>
              <a:path h="3288197" w="3288197">
                <a:moveTo>
                  <a:pt x="0" y="0"/>
                </a:moveTo>
                <a:lnTo>
                  <a:pt x="3288198" y="0"/>
                </a:lnTo>
                <a:lnTo>
                  <a:pt x="3288198" y="3288197"/>
                </a:lnTo>
                <a:lnTo>
                  <a:pt x="0" y="328819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243867" y="2277610"/>
            <a:ext cx="10763551" cy="2463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117"/>
              </a:lnSpc>
              <a:spcBef>
                <a:spcPct val="0"/>
              </a:spcBef>
            </a:pPr>
            <a:r>
              <a:rPr lang="en-US" sz="14369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Reporta</a:t>
            </a:r>
            <a:r>
              <a:rPr lang="en-US" sz="14369">
                <a:solidFill>
                  <a:srgbClr val="C6232A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Ya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50311" y="7208359"/>
            <a:ext cx="8787111" cy="1377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85"/>
              </a:lnSpc>
              <a:spcBef>
                <a:spcPct val="0"/>
              </a:spcBef>
            </a:pPr>
            <a:r>
              <a:rPr lang="en-US" sz="1989" b="tru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Integrantes:</a:t>
            </a:r>
            <a:r>
              <a:rPr lang="en-US" sz="198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Dieg</a:t>
            </a:r>
            <a:r>
              <a:rPr lang="en-US" sz="198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o Gonzalez Tapia, Christopher Osorio y Jonathan Pacheco</a:t>
            </a:r>
          </a:p>
          <a:p>
            <a:pPr algn="l">
              <a:lnSpc>
                <a:spcPts val="2785"/>
              </a:lnSpc>
              <a:spcBef>
                <a:spcPct val="0"/>
              </a:spcBef>
            </a:pPr>
            <a:r>
              <a:rPr lang="en-US" sz="1989" b="tru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Sección:</a:t>
            </a:r>
            <a:r>
              <a:rPr lang="en-US" sz="198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002D</a:t>
            </a:r>
          </a:p>
          <a:p>
            <a:pPr algn="l">
              <a:lnSpc>
                <a:spcPts val="2785"/>
              </a:lnSpc>
              <a:spcBef>
                <a:spcPct val="0"/>
              </a:spcBef>
            </a:pPr>
            <a:r>
              <a:rPr lang="en-US" sz="1989" b="tru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Grupo:</a:t>
            </a:r>
            <a:r>
              <a:rPr lang="en-US" sz="198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7</a:t>
            </a:r>
          </a:p>
          <a:p>
            <a:pPr algn="l">
              <a:lnSpc>
                <a:spcPts val="2785"/>
              </a:lnSpc>
              <a:spcBef>
                <a:spcPct val="0"/>
              </a:spcBef>
            </a:pPr>
            <a:r>
              <a:rPr lang="en-US" sz="1989" b="tru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Docente:</a:t>
            </a:r>
            <a:r>
              <a:rPr lang="en-US" sz="198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Eliana Mallén Gonzalez Gonzalez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74337" y="971550"/>
            <a:ext cx="2786334" cy="5291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69"/>
              </a:lnSpc>
              <a:spcBef>
                <a:spcPct val="0"/>
              </a:spcBef>
            </a:pPr>
            <a:r>
              <a:rPr lang="en-US" sz="312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Proyecto APT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304401" y="5722478"/>
            <a:ext cx="5159051" cy="654263"/>
          </a:xfrm>
          <a:custGeom>
            <a:avLst/>
            <a:gdLst/>
            <a:ahLst/>
            <a:cxnLst/>
            <a:rect r="r" b="b" t="t" l="l"/>
            <a:pathLst>
              <a:path h="654263" w="5159051">
                <a:moveTo>
                  <a:pt x="0" y="0"/>
                </a:moveTo>
                <a:lnTo>
                  <a:pt x="5159051" y="0"/>
                </a:lnTo>
                <a:lnTo>
                  <a:pt x="5159051" y="654262"/>
                </a:lnTo>
                <a:lnTo>
                  <a:pt x="0" y="6542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7000"/>
            </a:blip>
            <a:stretch>
              <a:fillRect l="0" t="0" r="0" b="-1729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127844" y="4400118"/>
            <a:ext cx="5512166" cy="1838500"/>
            <a:chOff x="0" y="0"/>
            <a:chExt cx="7349555" cy="2451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867982" cy="2451333"/>
            </a:xfrm>
            <a:custGeom>
              <a:avLst/>
              <a:gdLst/>
              <a:ahLst/>
              <a:cxnLst/>
              <a:rect r="r" b="b" t="t" l="l"/>
              <a:pathLst>
                <a:path h="2451333" w="3867982">
                  <a:moveTo>
                    <a:pt x="0" y="0"/>
                  </a:moveTo>
                  <a:lnTo>
                    <a:pt x="3867982" y="0"/>
                  </a:lnTo>
                  <a:lnTo>
                    <a:pt x="3867982" y="2451333"/>
                  </a:lnTo>
                  <a:lnTo>
                    <a:pt x="0" y="24513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3481573" y="0"/>
              <a:ext cx="3867982" cy="2451333"/>
            </a:xfrm>
            <a:custGeom>
              <a:avLst/>
              <a:gdLst/>
              <a:ahLst/>
              <a:cxnLst/>
              <a:rect r="r" b="b" t="t" l="l"/>
              <a:pathLst>
                <a:path h="2451333" w="3867982">
                  <a:moveTo>
                    <a:pt x="0" y="0"/>
                  </a:moveTo>
                  <a:lnTo>
                    <a:pt x="3867982" y="0"/>
                  </a:lnTo>
                  <a:lnTo>
                    <a:pt x="3867982" y="2451333"/>
                  </a:lnTo>
                  <a:lnTo>
                    <a:pt x="0" y="24513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6" id="6"/>
            <p:cNvGrpSpPr/>
            <p:nvPr/>
          </p:nvGrpSpPr>
          <p:grpSpPr>
            <a:xfrm rot="0">
              <a:off x="222408" y="246276"/>
              <a:ext cx="6871910" cy="1958781"/>
              <a:chOff x="0" y="0"/>
              <a:chExt cx="1602187" cy="45669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1602187" cy="456690"/>
              </a:xfrm>
              <a:custGeom>
                <a:avLst/>
                <a:gdLst/>
                <a:ahLst/>
                <a:cxnLst/>
                <a:rect r="r" b="b" t="t" l="l"/>
                <a:pathLst>
                  <a:path h="456690" w="1602187">
                    <a:moveTo>
                      <a:pt x="29271" y="0"/>
                    </a:moveTo>
                    <a:lnTo>
                      <a:pt x="1572916" y="0"/>
                    </a:lnTo>
                    <a:cubicBezTo>
                      <a:pt x="1589082" y="0"/>
                      <a:pt x="1602187" y="13105"/>
                      <a:pt x="1602187" y="29271"/>
                    </a:cubicBezTo>
                    <a:lnTo>
                      <a:pt x="1602187" y="427419"/>
                    </a:lnTo>
                    <a:cubicBezTo>
                      <a:pt x="1602187" y="443585"/>
                      <a:pt x="1589082" y="456690"/>
                      <a:pt x="1572916" y="456690"/>
                    </a:cubicBezTo>
                    <a:lnTo>
                      <a:pt x="29271" y="456690"/>
                    </a:lnTo>
                    <a:cubicBezTo>
                      <a:pt x="13105" y="456690"/>
                      <a:pt x="0" y="443585"/>
                      <a:pt x="0" y="427419"/>
                    </a:cubicBezTo>
                    <a:lnTo>
                      <a:pt x="0" y="29271"/>
                    </a:lnTo>
                    <a:cubicBezTo>
                      <a:pt x="0" y="13105"/>
                      <a:pt x="13105" y="0"/>
                      <a:pt x="29271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38100"/>
                <a:ext cx="1602187" cy="49479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519"/>
                  </a:lnSpc>
                </a:pPr>
              </a:p>
            </p:txBody>
          </p:sp>
        </p:grpSp>
      </p:grpSp>
      <p:sp>
        <p:nvSpPr>
          <p:cNvPr name="Freeform 9" id="9"/>
          <p:cNvSpPr/>
          <p:nvPr/>
        </p:nvSpPr>
        <p:spPr>
          <a:xfrm flipH="false" flipV="false" rot="0">
            <a:off x="10640400" y="9746756"/>
            <a:ext cx="5159051" cy="654263"/>
          </a:xfrm>
          <a:custGeom>
            <a:avLst/>
            <a:gdLst/>
            <a:ahLst/>
            <a:cxnLst/>
            <a:rect r="r" b="b" t="t" l="l"/>
            <a:pathLst>
              <a:path h="654263" w="5159051">
                <a:moveTo>
                  <a:pt x="0" y="0"/>
                </a:moveTo>
                <a:lnTo>
                  <a:pt x="5159051" y="0"/>
                </a:lnTo>
                <a:lnTo>
                  <a:pt x="5159051" y="654263"/>
                </a:lnTo>
                <a:lnTo>
                  <a:pt x="0" y="6542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7000"/>
            </a:blip>
            <a:stretch>
              <a:fillRect l="0" t="0" r="0" b="-17293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0500252" y="8448500"/>
            <a:ext cx="5512166" cy="1838500"/>
            <a:chOff x="0" y="0"/>
            <a:chExt cx="7349555" cy="245133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3867982" cy="2451333"/>
            </a:xfrm>
            <a:custGeom>
              <a:avLst/>
              <a:gdLst/>
              <a:ahLst/>
              <a:cxnLst/>
              <a:rect r="r" b="b" t="t" l="l"/>
              <a:pathLst>
                <a:path h="2451333" w="3867982">
                  <a:moveTo>
                    <a:pt x="0" y="0"/>
                  </a:moveTo>
                  <a:lnTo>
                    <a:pt x="3867982" y="0"/>
                  </a:lnTo>
                  <a:lnTo>
                    <a:pt x="3867982" y="2451333"/>
                  </a:lnTo>
                  <a:lnTo>
                    <a:pt x="0" y="24513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3481573" y="0"/>
              <a:ext cx="3867982" cy="2451333"/>
            </a:xfrm>
            <a:custGeom>
              <a:avLst/>
              <a:gdLst/>
              <a:ahLst/>
              <a:cxnLst/>
              <a:rect r="r" b="b" t="t" l="l"/>
              <a:pathLst>
                <a:path h="2451333" w="3867982">
                  <a:moveTo>
                    <a:pt x="0" y="0"/>
                  </a:moveTo>
                  <a:lnTo>
                    <a:pt x="3867982" y="0"/>
                  </a:lnTo>
                  <a:lnTo>
                    <a:pt x="3867982" y="2451333"/>
                  </a:lnTo>
                  <a:lnTo>
                    <a:pt x="0" y="24513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13" id="13"/>
            <p:cNvGrpSpPr/>
            <p:nvPr/>
          </p:nvGrpSpPr>
          <p:grpSpPr>
            <a:xfrm rot="0">
              <a:off x="222408" y="246276"/>
              <a:ext cx="6871910" cy="1958781"/>
              <a:chOff x="0" y="0"/>
              <a:chExt cx="1602187" cy="456690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1602187" cy="456690"/>
              </a:xfrm>
              <a:custGeom>
                <a:avLst/>
                <a:gdLst/>
                <a:ahLst/>
                <a:cxnLst/>
                <a:rect r="r" b="b" t="t" l="l"/>
                <a:pathLst>
                  <a:path h="456690" w="1602187">
                    <a:moveTo>
                      <a:pt x="29271" y="0"/>
                    </a:moveTo>
                    <a:lnTo>
                      <a:pt x="1572916" y="0"/>
                    </a:lnTo>
                    <a:cubicBezTo>
                      <a:pt x="1589082" y="0"/>
                      <a:pt x="1602187" y="13105"/>
                      <a:pt x="1602187" y="29271"/>
                    </a:cubicBezTo>
                    <a:lnTo>
                      <a:pt x="1602187" y="427419"/>
                    </a:lnTo>
                    <a:cubicBezTo>
                      <a:pt x="1602187" y="443585"/>
                      <a:pt x="1589082" y="456690"/>
                      <a:pt x="1572916" y="456690"/>
                    </a:cubicBezTo>
                    <a:lnTo>
                      <a:pt x="29271" y="456690"/>
                    </a:lnTo>
                    <a:cubicBezTo>
                      <a:pt x="13105" y="456690"/>
                      <a:pt x="0" y="443585"/>
                      <a:pt x="0" y="427419"/>
                    </a:cubicBezTo>
                    <a:lnTo>
                      <a:pt x="0" y="29271"/>
                    </a:lnTo>
                    <a:cubicBezTo>
                      <a:pt x="0" y="13105"/>
                      <a:pt x="13105" y="0"/>
                      <a:pt x="29271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0" y="-38100"/>
                <a:ext cx="1602187" cy="49479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519"/>
                  </a:lnSpc>
                </a:pPr>
              </a:p>
            </p:txBody>
          </p:sp>
        </p:grpSp>
      </p:grpSp>
      <p:sp>
        <p:nvSpPr>
          <p:cNvPr name="Freeform 16" id="16"/>
          <p:cNvSpPr/>
          <p:nvPr/>
        </p:nvSpPr>
        <p:spPr>
          <a:xfrm flipH="false" flipV="false" rot="0">
            <a:off x="2304401" y="9746756"/>
            <a:ext cx="5159051" cy="654263"/>
          </a:xfrm>
          <a:custGeom>
            <a:avLst/>
            <a:gdLst/>
            <a:ahLst/>
            <a:cxnLst/>
            <a:rect r="r" b="b" t="t" l="l"/>
            <a:pathLst>
              <a:path h="654263" w="5159051">
                <a:moveTo>
                  <a:pt x="0" y="0"/>
                </a:moveTo>
                <a:lnTo>
                  <a:pt x="5159051" y="0"/>
                </a:lnTo>
                <a:lnTo>
                  <a:pt x="5159051" y="654263"/>
                </a:lnTo>
                <a:lnTo>
                  <a:pt x="0" y="6542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7000"/>
            </a:blip>
            <a:stretch>
              <a:fillRect l="0" t="0" r="0" b="-17293"/>
            </a:stretch>
          </a:blipFill>
        </p:spPr>
      </p:sp>
      <p:grpSp>
        <p:nvGrpSpPr>
          <p:cNvPr name="Group 17" id="17"/>
          <p:cNvGrpSpPr/>
          <p:nvPr/>
        </p:nvGrpSpPr>
        <p:grpSpPr>
          <a:xfrm rot="0">
            <a:off x="2127844" y="8448500"/>
            <a:ext cx="5512166" cy="1838500"/>
            <a:chOff x="0" y="0"/>
            <a:chExt cx="7349555" cy="2451333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3867982" cy="2451333"/>
            </a:xfrm>
            <a:custGeom>
              <a:avLst/>
              <a:gdLst/>
              <a:ahLst/>
              <a:cxnLst/>
              <a:rect r="r" b="b" t="t" l="l"/>
              <a:pathLst>
                <a:path h="2451333" w="3867982">
                  <a:moveTo>
                    <a:pt x="0" y="0"/>
                  </a:moveTo>
                  <a:lnTo>
                    <a:pt x="3867982" y="0"/>
                  </a:lnTo>
                  <a:lnTo>
                    <a:pt x="3867982" y="2451333"/>
                  </a:lnTo>
                  <a:lnTo>
                    <a:pt x="0" y="24513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3481573" y="0"/>
              <a:ext cx="3867982" cy="2451333"/>
            </a:xfrm>
            <a:custGeom>
              <a:avLst/>
              <a:gdLst/>
              <a:ahLst/>
              <a:cxnLst/>
              <a:rect r="r" b="b" t="t" l="l"/>
              <a:pathLst>
                <a:path h="2451333" w="3867982">
                  <a:moveTo>
                    <a:pt x="0" y="0"/>
                  </a:moveTo>
                  <a:lnTo>
                    <a:pt x="3867982" y="0"/>
                  </a:lnTo>
                  <a:lnTo>
                    <a:pt x="3867982" y="2451333"/>
                  </a:lnTo>
                  <a:lnTo>
                    <a:pt x="0" y="24513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20" id="20"/>
            <p:cNvGrpSpPr/>
            <p:nvPr/>
          </p:nvGrpSpPr>
          <p:grpSpPr>
            <a:xfrm rot="0">
              <a:off x="222408" y="246276"/>
              <a:ext cx="6871910" cy="1958781"/>
              <a:chOff x="0" y="0"/>
              <a:chExt cx="1602187" cy="456690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1602187" cy="456690"/>
              </a:xfrm>
              <a:custGeom>
                <a:avLst/>
                <a:gdLst/>
                <a:ahLst/>
                <a:cxnLst/>
                <a:rect r="r" b="b" t="t" l="l"/>
                <a:pathLst>
                  <a:path h="456690" w="1602187">
                    <a:moveTo>
                      <a:pt x="29271" y="0"/>
                    </a:moveTo>
                    <a:lnTo>
                      <a:pt x="1572916" y="0"/>
                    </a:lnTo>
                    <a:cubicBezTo>
                      <a:pt x="1589082" y="0"/>
                      <a:pt x="1602187" y="13105"/>
                      <a:pt x="1602187" y="29271"/>
                    </a:cubicBezTo>
                    <a:lnTo>
                      <a:pt x="1602187" y="427419"/>
                    </a:lnTo>
                    <a:cubicBezTo>
                      <a:pt x="1602187" y="443585"/>
                      <a:pt x="1589082" y="456690"/>
                      <a:pt x="1572916" y="456690"/>
                    </a:cubicBezTo>
                    <a:lnTo>
                      <a:pt x="29271" y="456690"/>
                    </a:lnTo>
                    <a:cubicBezTo>
                      <a:pt x="13105" y="456690"/>
                      <a:pt x="0" y="443585"/>
                      <a:pt x="0" y="427419"/>
                    </a:cubicBezTo>
                    <a:lnTo>
                      <a:pt x="0" y="29271"/>
                    </a:lnTo>
                    <a:cubicBezTo>
                      <a:pt x="0" y="13105"/>
                      <a:pt x="13105" y="0"/>
                      <a:pt x="29271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22" id="22"/>
              <p:cNvSpPr txBox="true"/>
              <p:nvPr/>
            </p:nvSpPr>
            <p:spPr>
              <a:xfrm>
                <a:off x="0" y="-38100"/>
                <a:ext cx="1602187" cy="49479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519"/>
                  </a:lnSpc>
                </a:pPr>
              </a:p>
            </p:txBody>
          </p:sp>
        </p:grpSp>
      </p:grpSp>
      <p:sp>
        <p:nvSpPr>
          <p:cNvPr name="Freeform 23" id="23"/>
          <p:cNvSpPr/>
          <p:nvPr/>
        </p:nvSpPr>
        <p:spPr>
          <a:xfrm flipH="false" flipV="false" rot="0">
            <a:off x="10640400" y="5722657"/>
            <a:ext cx="5159051" cy="654263"/>
          </a:xfrm>
          <a:custGeom>
            <a:avLst/>
            <a:gdLst/>
            <a:ahLst/>
            <a:cxnLst/>
            <a:rect r="r" b="b" t="t" l="l"/>
            <a:pathLst>
              <a:path h="654263" w="5159051">
                <a:moveTo>
                  <a:pt x="0" y="0"/>
                </a:moveTo>
                <a:lnTo>
                  <a:pt x="5159051" y="0"/>
                </a:lnTo>
                <a:lnTo>
                  <a:pt x="5159051" y="654263"/>
                </a:lnTo>
                <a:lnTo>
                  <a:pt x="0" y="6542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7000"/>
            </a:blip>
            <a:stretch>
              <a:fillRect l="0" t="0" r="0" b="-17293"/>
            </a:stretch>
          </a:blipFill>
        </p:spPr>
      </p:sp>
      <p:grpSp>
        <p:nvGrpSpPr>
          <p:cNvPr name="Group 24" id="24"/>
          <p:cNvGrpSpPr/>
          <p:nvPr/>
        </p:nvGrpSpPr>
        <p:grpSpPr>
          <a:xfrm rot="0">
            <a:off x="10500252" y="4400118"/>
            <a:ext cx="5512166" cy="1838500"/>
            <a:chOff x="0" y="0"/>
            <a:chExt cx="7349555" cy="2451333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3867982" cy="2451333"/>
            </a:xfrm>
            <a:custGeom>
              <a:avLst/>
              <a:gdLst/>
              <a:ahLst/>
              <a:cxnLst/>
              <a:rect r="r" b="b" t="t" l="l"/>
              <a:pathLst>
                <a:path h="2451333" w="3867982">
                  <a:moveTo>
                    <a:pt x="0" y="0"/>
                  </a:moveTo>
                  <a:lnTo>
                    <a:pt x="3867982" y="0"/>
                  </a:lnTo>
                  <a:lnTo>
                    <a:pt x="3867982" y="2451333"/>
                  </a:lnTo>
                  <a:lnTo>
                    <a:pt x="0" y="24513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3481573" y="0"/>
              <a:ext cx="3867982" cy="2451333"/>
            </a:xfrm>
            <a:custGeom>
              <a:avLst/>
              <a:gdLst/>
              <a:ahLst/>
              <a:cxnLst/>
              <a:rect r="r" b="b" t="t" l="l"/>
              <a:pathLst>
                <a:path h="2451333" w="3867982">
                  <a:moveTo>
                    <a:pt x="0" y="0"/>
                  </a:moveTo>
                  <a:lnTo>
                    <a:pt x="3867982" y="0"/>
                  </a:lnTo>
                  <a:lnTo>
                    <a:pt x="3867982" y="2451333"/>
                  </a:lnTo>
                  <a:lnTo>
                    <a:pt x="0" y="24513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27" id="27"/>
            <p:cNvGrpSpPr/>
            <p:nvPr/>
          </p:nvGrpSpPr>
          <p:grpSpPr>
            <a:xfrm rot="0">
              <a:off x="222408" y="246276"/>
              <a:ext cx="6871910" cy="1958781"/>
              <a:chOff x="0" y="0"/>
              <a:chExt cx="1602187" cy="456690"/>
            </a:xfrm>
          </p:grpSpPr>
          <p:sp>
            <p:nvSpPr>
              <p:cNvPr name="Freeform 28" id="28"/>
              <p:cNvSpPr/>
              <p:nvPr/>
            </p:nvSpPr>
            <p:spPr>
              <a:xfrm flipH="false" flipV="false" rot="0">
                <a:off x="0" y="0"/>
                <a:ext cx="1602187" cy="456690"/>
              </a:xfrm>
              <a:custGeom>
                <a:avLst/>
                <a:gdLst/>
                <a:ahLst/>
                <a:cxnLst/>
                <a:rect r="r" b="b" t="t" l="l"/>
                <a:pathLst>
                  <a:path h="456690" w="1602187">
                    <a:moveTo>
                      <a:pt x="29271" y="0"/>
                    </a:moveTo>
                    <a:lnTo>
                      <a:pt x="1572916" y="0"/>
                    </a:lnTo>
                    <a:cubicBezTo>
                      <a:pt x="1589082" y="0"/>
                      <a:pt x="1602187" y="13105"/>
                      <a:pt x="1602187" y="29271"/>
                    </a:cubicBezTo>
                    <a:lnTo>
                      <a:pt x="1602187" y="427419"/>
                    </a:lnTo>
                    <a:cubicBezTo>
                      <a:pt x="1602187" y="443585"/>
                      <a:pt x="1589082" y="456690"/>
                      <a:pt x="1572916" y="456690"/>
                    </a:cubicBezTo>
                    <a:lnTo>
                      <a:pt x="29271" y="456690"/>
                    </a:lnTo>
                    <a:cubicBezTo>
                      <a:pt x="13105" y="456690"/>
                      <a:pt x="0" y="443585"/>
                      <a:pt x="0" y="427419"/>
                    </a:cubicBezTo>
                    <a:lnTo>
                      <a:pt x="0" y="29271"/>
                    </a:lnTo>
                    <a:cubicBezTo>
                      <a:pt x="0" y="13105"/>
                      <a:pt x="13105" y="0"/>
                      <a:pt x="29271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29" id="29"/>
              <p:cNvSpPr txBox="true"/>
              <p:nvPr/>
            </p:nvSpPr>
            <p:spPr>
              <a:xfrm>
                <a:off x="0" y="-38100"/>
                <a:ext cx="1602187" cy="49479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519"/>
                  </a:lnSpc>
                </a:pPr>
              </a:p>
            </p:txBody>
          </p:sp>
        </p:grpSp>
      </p:grpSp>
      <p:sp>
        <p:nvSpPr>
          <p:cNvPr name="Freeform 30" id="30"/>
          <p:cNvSpPr/>
          <p:nvPr/>
        </p:nvSpPr>
        <p:spPr>
          <a:xfrm flipH="false" flipV="false" rot="0">
            <a:off x="3502334" y="2797084"/>
            <a:ext cx="2595102" cy="1991741"/>
          </a:xfrm>
          <a:custGeom>
            <a:avLst/>
            <a:gdLst/>
            <a:ahLst/>
            <a:cxnLst/>
            <a:rect r="r" b="b" t="t" l="l"/>
            <a:pathLst>
              <a:path h="1991741" w="2595102">
                <a:moveTo>
                  <a:pt x="0" y="0"/>
                </a:moveTo>
                <a:lnTo>
                  <a:pt x="2595102" y="0"/>
                </a:lnTo>
                <a:lnTo>
                  <a:pt x="2595102" y="1991741"/>
                </a:lnTo>
                <a:lnTo>
                  <a:pt x="0" y="199174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12090704" y="2797084"/>
            <a:ext cx="2331262" cy="1905807"/>
          </a:xfrm>
          <a:custGeom>
            <a:avLst/>
            <a:gdLst/>
            <a:ahLst/>
            <a:cxnLst/>
            <a:rect r="r" b="b" t="t" l="l"/>
            <a:pathLst>
              <a:path h="1905807" w="2331262">
                <a:moveTo>
                  <a:pt x="0" y="0"/>
                </a:moveTo>
                <a:lnTo>
                  <a:pt x="2331262" y="0"/>
                </a:lnTo>
                <a:lnTo>
                  <a:pt x="2331262" y="1905807"/>
                </a:lnTo>
                <a:lnTo>
                  <a:pt x="0" y="190580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false" rot="0">
            <a:off x="3586376" y="6781238"/>
            <a:ext cx="2427018" cy="1908243"/>
          </a:xfrm>
          <a:custGeom>
            <a:avLst/>
            <a:gdLst/>
            <a:ahLst/>
            <a:cxnLst/>
            <a:rect r="r" b="b" t="t" l="l"/>
            <a:pathLst>
              <a:path h="1908243" w="2427018">
                <a:moveTo>
                  <a:pt x="0" y="0"/>
                </a:moveTo>
                <a:lnTo>
                  <a:pt x="2427018" y="0"/>
                </a:lnTo>
                <a:lnTo>
                  <a:pt x="2427018" y="1908243"/>
                </a:lnTo>
                <a:lnTo>
                  <a:pt x="0" y="190824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0">
            <a:off x="11976686" y="6716439"/>
            <a:ext cx="2559298" cy="2037841"/>
          </a:xfrm>
          <a:custGeom>
            <a:avLst/>
            <a:gdLst/>
            <a:ahLst/>
            <a:cxnLst/>
            <a:rect r="r" b="b" t="t" l="l"/>
            <a:pathLst>
              <a:path h="2037841" w="2559298">
                <a:moveTo>
                  <a:pt x="0" y="0"/>
                </a:moveTo>
                <a:lnTo>
                  <a:pt x="2559298" y="0"/>
                </a:lnTo>
                <a:lnTo>
                  <a:pt x="2559298" y="2037841"/>
                </a:lnTo>
                <a:lnTo>
                  <a:pt x="0" y="203784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34" id="34"/>
          <p:cNvSpPr txBox="true"/>
          <p:nvPr/>
        </p:nvSpPr>
        <p:spPr>
          <a:xfrm rot="0">
            <a:off x="1440250" y="382815"/>
            <a:ext cx="15407501" cy="1167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50"/>
              </a:lnSpc>
              <a:spcBef>
                <a:spcPct val="0"/>
              </a:spcBef>
            </a:pPr>
            <a:r>
              <a:rPr lang="en-US" sz="6892">
                <a:solidFill>
                  <a:srgbClr val="1A1A1A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C</a:t>
            </a:r>
            <a:r>
              <a:rPr lang="en-US" sz="6892">
                <a:solidFill>
                  <a:srgbClr val="1A1A1A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ompetencias de </a:t>
            </a:r>
            <a:r>
              <a:rPr lang="en-US" sz="6892">
                <a:solidFill>
                  <a:srgbClr val="C6232A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Perfil de Egreso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1103296" y="8975320"/>
            <a:ext cx="4306078" cy="737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39"/>
              </a:lnSpc>
              <a:spcBef>
                <a:spcPct val="0"/>
              </a:spcBef>
            </a:pPr>
            <a:r>
              <a:rPr lang="en-US" b="true" sz="2099">
                <a:solidFill>
                  <a:srgbClr val="1A1A1A"/>
                </a:solidFill>
                <a:latin typeface="DM Sans Bold"/>
                <a:ea typeface="DM Sans Bold"/>
                <a:cs typeface="DM Sans Bold"/>
                <a:sym typeface="DM Sans Bold"/>
              </a:rPr>
              <a:t>Pruebas de certificación de los productos/procesos.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2573636" y="4926938"/>
            <a:ext cx="4620580" cy="737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39"/>
              </a:lnSpc>
              <a:spcBef>
                <a:spcPct val="0"/>
              </a:spcBef>
            </a:pPr>
            <a:r>
              <a:rPr lang="en-US" b="true" sz="2099">
                <a:solidFill>
                  <a:srgbClr val="1A1A1A"/>
                </a:solidFill>
                <a:latin typeface="DM Sans Bold"/>
                <a:ea typeface="DM Sans Bold"/>
                <a:cs typeface="DM Sans Bold"/>
                <a:sym typeface="DM Sans Bold"/>
              </a:rPr>
              <a:t>Gestionar y ofrecer alternativas dado los requerimientos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2573636" y="8789582"/>
            <a:ext cx="4620580" cy="1108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39"/>
              </a:lnSpc>
              <a:spcBef>
                <a:spcPct val="0"/>
              </a:spcBef>
            </a:pPr>
            <a:r>
              <a:rPr lang="en-US" b="true" sz="2099">
                <a:solidFill>
                  <a:srgbClr val="1A1A1A"/>
                </a:solidFill>
                <a:latin typeface="DM Sans Bold"/>
                <a:ea typeface="DM Sans Bold"/>
                <a:cs typeface="DM Sans Bold"/>
                <a:sym typeface="DM Sans Bold"/>
              </a:rPr>
              <a:t>Construir modelos de datos para soportar los requerimientos de acuerdo a un diseño definido.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0946045" y="4741200"/>
            <a:ext cx="4620580" cy="1108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39"/>
              </a:lnSpc>
              <a:spcBef>
                <a:spcPct val="0"/>
              </a:spcBef>
            </a:pPr>
            <a:r>
              <a:rPr lang="en-US" b="true" sz="2099">
                <a:solidFill>
                  <a:srgbClr val="1A1A1A"/>
                </a:solidFill>
                <a:latin typeface="DM Sans Bold"/>
                <a:ea typeface="DM Sans Bold"/>
                <a:cs typeface="DM Sans Bold"/>
                <a:sym typeface="DM Sans Bold"/>
              </a:rPr>
              <a:t>Desarrollar una solución de software y sistematizar el proceso de desarrollo y mantenimiento</a:t>
            </a:r>
          </a:p>
        </p:txBody>
      </p:sp>
      <p:sp>
        <p:nvSpPr>
          <p:cNvPr name="Freeform 39" id="39"/>
          <p:cNvSpPr/>
          <p:nvPr/>
        </p:nvSpPr>
        <p:spPr>
          <a:xfrm flipH="false" flipV="false" rot="0">
            <a:off x="419614" y="274246"/>
            <a:ext cx="1099144" cy="1099144"/>
          </a:xfrm>
          <a:custGeom>
            <a:avLst/>
            <a:gdLst/>
            <a:ahLst/>
            <a:cxnLst/>
            <a:rect r="r" b="b" t="t" l="l"/>
            <a:pathLst>
              <a:path h="1099144" w="1099144">
                <a:moveTo>
                  <a:pt x="0" y="0"/>
                </a:moveTo>
                <a:lnTo>
                  <a:pt x="1099144" y="0"/>
                </a:lnTo>
                <a:lnTo>
                  <a:pt x="1099144" y="1099143"/>
                </a:lnTo>
                <a:lnTo>
                  <a:pt x="0" y="109914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789162" y="1028700"/>
            <a:ext cx="470138" cy="117535"/>
          </a:xfrm>
          <a:custGeom>
            <a:avLst/>
            <a:gdLst/>
            <a:ahLst/>
            <a:cxnLst/>
            <a:rect r="r" b="b" t="t" l="l"/>
            <a:pathLst>
              <a:path h="117535" w="470138">
                <a:moveTo>
                  <a:pt x="0" y="0"/>
                </a:moveTo>
                <a:lnTo>
                  <a:pt x="470138" y="0"/>
                </a:lnTo>
                <a:lnTo>
                  <a:pt x="470138" y="117535"/>
                </a:lnTo>
                <a:lnTo>
                  <a:pt x="0" y="1175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19614" y="274246"/>
            <a:ext cx="1099144" cy="1099144"/>
          </a:xfrm>
          <a:custGeom>
            <a:avLst/>
            <a:gdLst/>
            <a:ahLst/>
            <a:cxnLst/>
            <a:rect r="r" b="b" t="t" l="l"/>
            <a:pathLst>
              <a:path h="1099144" w="1099144">
                <a:moveTo>
                  <a:pt x="0" y="0"/>
                </a:moveTo>
                <a:lnTo>
                  <a:pt x="1099144" y="0"/>
                </a:lnTo>
                <a:lnTo>
                  <a:pt x="1099144" y="1099143"/>
                </a:lnTo>
                <a:lnTo>
                  <a:pt x="0" y="109914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644678" y="3412348"/>
            <a:ext cx="3086100" cy="4997589"/>
            <a:chOff x="0" y="0"/>
            <a:chExt cx="812800" cy="131623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1316237"/>
            </a:xfrm>
            <a:custGeom>
              <a:avLst/>
              <a:gdLst/>
              <a:ahLst/>
              <a:cxnLst/>
              <a:rect r="r" b="b" t="t" l="l"/>
              <a:pathLst>
                <a:path h="1316237" w="812800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1188297"/>
                  </a:lnTo>
                  <a:cubicBezTo>
                    <a:pt x="812800" y="1222229"/>
                    <a:pt x="799321" y="1254771"/>
                    <a:pt x="775327" y="1278764"/>
                  </a:cubicBezTo>
                  <a:cubicBezTo>
                    <a:pt x="751333" y="1302758"/>
                    <a:pt x="718791" y="1316237"/>
                    <a:pt x="684859" y="1316237"/>
                  </a:cubicBezTo>
                  <a:lnTo>
                    <a:pt x="127941" y="1316237"/>
                  </a:lnTo>
                  <a:cubicBezTo>
                    <a:pt x="94009" y="1316237"/>
                    <a:pt x="61467" y="1302758"/>
                    <a:pt x="37473" y="1278764"/>
                  </a:cubicBezTo>
                  <a:cubicBezTo>
                    <a:pt x="13479" y="1254771"/>
                    <a:pt x="0" y="1222229"/>
                    <a:pt x="0" y="1188297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812800" cy="13543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4120563" y="3412348"/>
            <a:ext cx="3086100" cy="4997589"/>
            <a:chOff x="0" y="0"/>
            <a:chExt cx="812800" cy="131623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1316237"/>
            </a:xfrm>
            <a:custGeom>
              <a:avLst/>
              <a:gdLst/>
              <a:ahLst/>
              <a:cxnLst/>
              <a:rect r="r" b="b" t="t" l="l"/>
              <a:pathLst>
                <a:path h="1316237" w="812800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1188297"/>
                  </a:lnTo>
                  <a:cubicBezTo>
                    <a:pt x="812800" y="1222229"/>
                    <a:pt x="799321" y="1254771"/>
                    <a:pt x="775327" y="1278764"/>
                  </a:cubicBezTo>
                  <a:cubicBezTo>
                    <a:pt x="751333" y="1302758"/>
                    <a:pt x="718791" y="1316237"/>
                    <a:pt x="684859" y="1316237"/>
                  </a:cubicBezTo>
                  <a:lnTo>
                    <a:pt x="127941" y="1316237"/>
                  </a:lnTo>
                  <a:cubicBezTo>
                    <a:pt x="94009" y="1316237"/>
                    <a:pt x="61467" y="1302758"/>
                    <a:pt x="37473" y="1278764"/>
                  </a:cubicBezTo>
                  <a:cubicBezTo>
                    <a:pt x="13479" y="1254771"/>
                    <a:pt x="0" y="1222229"/>
                    <a:pt x="0" y="1188297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812800" cy="13543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1022912" y="3412348"/>
            <a:ext cx="3086100" cy="4997589"/>
            <a:chOff x="0" y="0"/>
            <a:chExt cx="812800" cy="1316237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1316237"/>
            </a:xfrm>
            <a:custGeom>
              <a:avLst/>
              <a:gdLst/>
              <a:ahLst/>
              <a:cxnLst/>
              <a:rect r="r" b="b" t="t" l="l"/>
              <a:pathLst>
                <a:path h="1316237" w="812800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1188297"/>
                  </a:lnTo>
                  <a:cubicBezTo>
                    <a:pt x="812800" y="1222229"/>
                    <a:pt x="799321" y="1254771"/>
                    <a:pt x="775327" y="1278764"/>
                  </a:cubicBezTo>
                  <a:cubicBezTo>
                    <a:pt x="751333" y="1302758"/>
                    <a:pt x="718791" y="1316237"/>
                    <a:pt x="684859" y="1316237"/>
                  </a:cubicBezTo>
                  <a:lnTo>
                    <a:pt x="127941" y="1316237"/>
                  </a:lnTo>
                  <a:cubicBezTo>
                    <a:pt x="94009" y="1316237"/>
                    <a:pt x="61467" y="1302758"/>
                    <a:pt x="37473" y="1278764"/>
                  </a:cubicBezTo>
                  <a:cubicBezTo>
                    <a:pt x="13479" y="1254771"/>
                    <a:pt x="0" y="1222229"/>
                    <a:pt x="0" y="1188297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812800" cy="13543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7596182" y="3412348"/>
            <a:ext cx="3086100" cy="4997589"/>
            <a:chOff x="0" y="0"/>
            <a:chExt cx="812800" cy="1316237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1316237"/>
            </a:xfrm>
            <a:custGeom>
              <a:avLst/>
              <a:gdLst/>
              <a:ahLst/>
              <a:cxnLst/>
              <a:rect r="r" b="b" t="t" l="l"/>
              <a:pathLst>
                <a:path h="1316237" w="812800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1188297"/>
                  </a:lnTo>
                  <a:cubicBezTo>
                    <a:pt x="812800" y="1222229"/>
                    <a:pt x="799321" y="1254771"/>
                    <a:pt x="775327" y="1278764"/>
                  </a:cubicBezTo>
                  <a:cubicBezTo>
                    <a:pt x="751333" y="1302758"/>
                    <a:pt x="718791" y="1316237"/>
                    <a:pt x="684859" y="1316237"/>
                  </a:cubicBezTo>
                  <a:lnTo>
                    <a:pt x="127941" y="1316237"/>
                  </a:lnTo>
                  <a:cubicBezTo>
                    <a:pt x="94009" y="1316237"/>
                    <a:pt x="61467" y="1302758"/>
                    <a:pt x="37473" y="1278764"/>
                  </a:cubicBezTo>
                  <a:cubicBezTo>
                    <a:pt x="13479" y="1254771"/>
                    <a:pt x="0" y="1222229"/>
                    <a:pt x="0" y="1188297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812800" cy="13543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4557222" y="3412348"/>
            <a:ext cx="3086100" cy="4997589"/>
            <a:chOff x="0" y="0"/>
            <a:chExt cx="812800" cy="1316237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1316237"/>
            </a:xfrm>
            <a:custGeom>
              <a:avLst/>
              <a:gdLst/>
              <a:ahLst/>
              <a:cxnLst/>
              <a:rect r="r" b="b" t="t" l="l"/>
              <a:pathLst>
                <a:path h="1316237" w="812800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1188297"/>
                  </a:lnTo>
                  <a:cubicBezTo>
                    <a:pt x="812800" y="1222229"/>
                    <a:pt x="799321" y="1254771"/>
                    <a:pt x="775327" y="1278764"/>
                  </a:cubicBezTo>
                  <a:cubicBezTo>
                    <a:pt x="751333" y="1302758"/>
                    <a:pt x="718791" y="1316237"/>
                    <a:pt x="684859" y="1316237"/>
                  </a:cubicBezTo>
                  <a:lnTo>
                    <a:pt x="127941" y="1316237"/>
                  </a:lnTo>
                  <a:cubicBezTo>
                    <a:pt x="94009" y="1316237"/>
                    <a:pt x="61467" y="1302758"/>
                    <a:pt x="37473" y="1278764"/>
                  </a:cubicBezTo>
                  <a:cubicBezTo>
                    <a:pt x="13479" y="1254771"/>
                    <a:pt x="0" y="1222229"/>
                    <a:pt x="0" y="1188297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812800" cy="13543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0">
            <a:off x="969186" y="5448735"/>
            <a:ext cx="2332560" cy="2538841"/>
          </a:xfrm>
          <a:custGeom>
            <a:avLst/>
            <a:gdLst/>
            <a:ahLst/>
            <a:cxnLst/>
            <a:rect r="r" b="b" t="t" l="l"/>
            <a:pathLst>
              <a:path h="2538841" w="2332560">
                <a:moveTo>
                  <a:pt x="0" y="0"/>
                </a:moveTo>
                <a:lnTo>
                  <a:pt x="2332560" y="0"/>
                </a:lnTo>
                <a:lnTo>
                  <a:pt x="2332560" y="2538841"/>
                </a:lnTo>
                <a:lnTo>
                  <a:pt x="0" y="253884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4520668" y="4205020"/>
            <a:ext cx="2475439" cy="2513136"/>
          </a:xfrm>
          <a:custGeom>
            <a:avLst/>
            <a:gdLst/>
            <a:ahLst/>
            <a:cxnLst/>
            <a:rect r="r" b="b" t="t" l="l"/>
            <a:pathLst>
              <a:path h="2513136" w="2475439">
                <a:moveTo>
                  <a:pt x="0" y="0"/>
                </a:moveTo>
                <a:lnTo>
                  <a:pt x="2475439" y="0"/>
                </a:lnTo>
                <a:lnTo>
                  <a:pt x="2475439" y="2513136"/>
                </a:lnTo>
                <a:lnTo>
                  <a:pt x="0" y="251313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1226394" y="4093261"/>
            <a:ext cx="2786717" cy="3147298"/>
          </a:xfrm>
          <a:custGeom>
            <a:avLst/>
            <a:gdLst/>
            <a:ahLst/>
            <a:cxnLst/>
            <a:rect r="r" b="b" t="t" l="l"/>
            <a:pathLst>
              <a:path h="3147298" w="2786717">
                <a:moveTo>
                  <a:pt x="0" y="0"/>
                </a:moveTo>
                <a:lnTo>
                  <a:pt x="2786716" y="0"/>
                </a:lnTo>
                <a:lnTo>
                  <a:pt x="2786716" y="3147298"/>
                </a:lnTo>
                <a:lnTo>
                  <a:pt x="0" y="314729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7698234" y="5482787"/>
            <a:ext cx="2891532" cy="2504789"/>
          </a:xfrm>
          <a:custGeom>
            <a:avLst/>
            <a:gdLst/>
            <a:ahLst/>
            <a:cxnLst/>
            <a:rect r="r" b="b" t="t" l="l"/>
            <a:pathLst>
              <a:path h="2504789" w="2891532">
                <a:moveTo>
                  <a:pt x="0" y="0"/>
                </a:moveTo>
                <a:lnTo>
                  <a:pt x="2891532" y="0"/>
                </a:lnTo>
                <a:lnTo>
                  <a:pt x="2891532" y="2504789"/>
                </a:lnTo>
                <a:lnTo>
                  <a:pt x="0" y="250478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14646533" y="5143500"/>
            <a:ext cx="2907479" cy="3026964"/>
          </a:xfrm>
          <a:custGeom>
            <a:avLst/>
            <a:gdLst/>
            <a:ahLst/>
            <a:cxnLst/>
            <a:rect r="r" b="b" t="t" l="l"/>
            <a:pathLst>
              <a:path h="3026964" w="2907479">
                <a:moveTo>
                  <a:pt x="0" y="0"/>
                </a:moveTo>
                <a:lnTo>
                  <a:pt x="2907479" y="0"/>
                </a:lnTo>
                <a:lnTo>
                  <a:pt x="2907479" y="3026964"/>
                </a:lnTo>
                <a:lnTo>
                  <a:pt x="0" y="3026964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503285" y="8409937"/>
            <a:ext cx="3369151" cy="501161"/>
          </a:xfrm>
          <a:custGeom>
            <a:avLst/>
            <a:gdLst/>
            <a:ahLst/>
            <a:cxnLst/>
            <a:rect r="r" b="b" t="t" l="l"/>
            <a:pathLst>
              <a:path h="501161" w="3369151">
                <a:moveTo>
                  <a:pt x="0" y="0"/>
                </a:moveTo>
                <a:lnTo>
                  <a:pt x="3369151" y="0"/>
                </a:lnTo>
                <a:lnTo>
                  <a:pt x="3369151" y="501161"/>
                </a:lnTo>
                <a:lnTo>
                  <a:pt x="0" y="501161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alphaModFix amt="57000"/>
            </a:blip>
            <a:stretch>
              <a:fillRect l="0" t="0" r="0" b="0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2297544" y="680942"/>
            <a:ext cx="13313866" cy="12169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925"/>
              </a:lnSpc>
              <a:spcBef>
                <a:spcPct val="0"/>
              </a:spcBef>
            </a:pPr>
            <a:r>
              <a:rPr lang="en-US" sz="7089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Intereses </a:t>
            </a:r>
            <a:r>
              <a:rPr lang="en-US" sz="7089">
                <a:solidFill>
                  <a:srgbClr val="C81D25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Profesionales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644678" y="4017912"/>
            <a:ext cx="3086366" cy="737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39"/>
              </a:lnSpc>
              <a:spcBef>
                <a:spcPct val="0"/>
              </a:spcBef>
            </a:pPr>
            <a:r>
              <a:rPr lang="en-US" b="true" sz="2099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Desarrollo de aplicaciones móviles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4161902" y="7250341"/>
            <a:ext cx="3003422" cy="737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39"/>
              </a:lnSpc>
              <a:spcBef>
                <a:spcPct val="0"/>
              </a:spcBef>
            </a:pPr>
            <a:r>
              <a:rPr lang="en-US" b="true" sz="2099">
                <a:solidFill>
                  <a:srgbClr val="1A1A1A"/>
                </a:solidFill>
                <a:latin typeface="DM Sans Bold"/>
                <a:ea typeface="DM Sans Bold"/>
                <a:cs typeface="DM Sans Bold"/>
                <a:sym typeface="DM Sans Bold"/>
              </a:rPr>
              <a:t>Bases de datos y gestión de información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0972140" y="7595146"/>
            <a:ext cx="3187642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39"/>
              </a:lnSpc>
              <a:spcBef>
                <a:spcPct val="0"/>
              </a:spcBef>
            </a:pPr>
            <a:r>
              <a:rPr lang="en-US" b="true" sz="2099">
                <a:solidFill>
                  <a:srgbClr val="1A1A1A"/>
                </a:solidFill>
                <a:latin typeface="DM Sans Bold"/>
                <a:ea typeface="DM Sans Bold"/>
                <a:cs typeface="DM Sans Bold"/>
                <a:sym typeface="DM Sans Bold"/>
              </a:rPr>
              <a:t>Seguridad informática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7654473" y="4017912"/>
            <a:ext cx="2979055" cy="737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39"/>
              </a:lnSpc>
              <a:spcBef>
                <a:spcPct val="0"/>
              </a:spcBef>
            </a:pPr>
            <a:r>
              <a:rPr lang="en-US" b="true" sz="2099">
                <a:solidFill>
                  <a:srgbClr val="1A1A1A"/>
                </a:solidFill>
                <a:latin typeface="DM Sans Bold"/>
                <a:ea typeface="DM Sans Bold"/>
                <a:cs typeface="DM Sans Bold"/>
                <a:sym typeface="DM Sans Bold"/>
              </a:rPr>
              <a:t>Gestión de proyectos y metodologías ágiles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4711829" y="4017912"/>
            <a:ext cx="2776887" cy="737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39"/>
              </a:lnSpc>
              <a:spcBef>
                <a:spcPct val="0"/>
              </a:spcBef>
            </a:pPr>
            <a:r>
              <a:rPr lang="en-US" b="true" sz="2099">
                <a:solidFill>
                  <a:srgbClr val="1A1A1A"/>
                </a:solidFill>
                <a:latin typeface="DM Sans Bold"/>
                <a:ea typeface="DM Sans Bold"/>
                <a:cs typeface="DM Sans Bold"/>
                <a:sym typeface="DM Sans Bold"/>
              </a:rPr>
              <a:t>Impacto social de la tecnología</a:t>
            </a:r>
          </a:p>
        </p:txBody>
      </p:sp>
      <p:sp>
        <p:nvSpPr>
          <p:cNvPr name="Freeform 31" id="31"/>
          <p:cNvSpPr/>
          <p:nvPr/>
        </p:nvSpPr>
        <p:spPr>
          <a:xfrm flipH="false" flipV="false" rot="0">
            <a:off x="3979037" y="8409937"/>
            <a:ext cx="3369151" cy="501161"/>
          </a:xfrm>
          <a:custGeom>
            <a:avLst/>
            <a:gdLst/>
            <a:ahLst/>
            <a:cxnLst/>
            <a:rect r="r" b="b" t="t" l="l"/>
            <a:pathLst>
              <a:path h="501161" w="3369151">
                <a:moveTo>
                  <a:pt x="0" y="0"/>
                </a:moveTo>
                <a:lnTo>
                  <a:pt x="3369151" y="0"/>
                </a:lnTo>
                <a:lnTo>
                  <a:pt x="3369151" y="501161"/>
                </a:lnTo>
                <a:lnTo>
                  <a:pt x="0" y="501161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alphaModFix amt="57000"/>
            </a:blip>
            <a:stretch>
              <a:fillRect l="0" t="0" r="0" b="0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false" rot="0">
            <a:off x="7459424" y="8409937"/>
            <a:ext cx="3369151" cy="501161"/>
          </a:xfrm>
          <a:custGeom>
            <a:avLst/>
            <a:gdLst/>
            <a:ahLst/>
            <a:cxnLst/>
            <a:rect r="r" b="b" t="t" l="l"/>
            <a:pathLst>
              <a:path h="501161" w="3369151">
                <a:moveTo>
                  <a:pt x="0" y="0"/>
                </a:moveTo>
                <a:lnTo>
                  <a:pt x="3369152" y="0"/>
                </a:lnTo>
                <a:lnTo>
                  <a:pt x="3369152" y="501161"/>
                </a:lnTo>
                <a:lnTo>
                  <a:pt x="0" y="501161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alphaModFix amt="57000"/>
            </a:blip>
            <a:stretch>
              <a:fillRect l="0" t="0" r="0" b="0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0">
            <a:off x="10881386" y="8409937"/>
            <a:ext cx="3369151" cy="501161"/>
          </a:xfrm>
          <a:custGeom>
            <a:avLst/>
            <a:gdLst/>
            <a:ahLst/>
            <a:cxnLst/>
            <a:rect r="r" b="b" t="t" l="l"/>
            <a:pathLst>
              <a:path h="501161" w="3369151">
                <a:moveTo>
                  <a:pt x="0" y="0"/>
                </a:moveTo>
                <a:lnTo>
                  <a:pt x="3369151" y="0"/>
                </a:lnTo>
                <a:lnTo>
                  <a:pt x="3369151" y="501161"/>
                </a:lnTo>
                <a:lnTo>
                  <a:pt x="0" y="501161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alphaModFix amt="57000"/>
            </a:blip>
            <a:stretch>
              <a:fillRect l="0" t="0" r="0" b="0"/>
            </a:stretch>
          </a:blipFill>
        </p:spPr>
      </p:sp>
      <p:sp>
        <p:nvSpPr>
          <p:cNvPr name="Freeform 34" id="34"/>
          <p:cNvSpPr/>
          <p:nvPr/>
        </p:nvSpPr>
        <p:spPr>
          <a:xfrm flipH="false" flipV="false" rot="0">
            <a:off x="14415697" y="8409937"/>
            <a:ext cx="3369151" cy="501161"/>
          </a:xfrm>
          <a:custGeom>
            <a:avLst/>
            <a:gdLst/>
            <a:ahLst/>
            <a:cxnLst/>
            <a:rect r="r" b="b" t="t" l="l"/>
            <a:pathLst>
              <a:path h="501161" w="3369151">
                <a:moveTo>
                  <a:pt x="0" y="0"/>
                </a:moveTo>
                <a:lnTo>
                  <a:pt x="3369151" y="0"/>
                </a:lnTo>
                <a:lnTo>
                  <a:pt x="3369151" y="501161"/>
                </a:lnTo>
                <a:lnTo>
                  <a:pt x="0" y="501161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alphaModFix amt="57000"/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404040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789162" y="1028700"/>
            <a:ext cx="470138" cy="117535"/>
          </a:xfrm>
          <a:custGeom>
            <a:avLst/>
            <a:gdLst/>
            <a:ahLst/>
            <a:cxnLst/>
            <a:rect r="r" b="b" t="t" l="l"/>
            <a:pathLst>
              <a:path h="117535" w="470138">
                <a:moveTo>
                  <a:pt x="0" y="0"/>
                </a:moveTo>
                <a:lnTo>
                  <a:pt x="470138" y="0"/>
                </a:lnTo>
                <a:lnTo>
                  <a:pt x="470138" y="117535"/>
                </a:lnTo>
                <a:lnTo>
                  <a:pt x="0" y="1175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91788" y="8882381"/>
            <a:ext cx="1258840" cy="1258840"/>
          </a:xfrm>
          <a:custGeom>
            <a:avLst/>
            <a:gdLst/>
            <a:ahLst/>
            <a:cxnLst/>
            <a:rect r="r" b="b" t="t" l="l"/>
            <a:pathLst>
              <a:path h="1258840" w="1258840">
                <a:moveTo>
                  <a:pt x="0" y="0"/>
                </a:moveTo>
                <a:lnTo>
                  <a:pt x="1258841" y="0"/>
                </a:lnTo>
                <a:lnTo>
                  <a:pt x="1258841" y="1258840"/>
                </a:lnTo>
                <a:lnTo>
                  <a:pt x="0" y="125884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293825" y="1373625"/>
            <a:ext cx="5764213" cy="9372704"/>
          </a:xfrm>
          <a:custGeom>
            <a:avLst/>
            <a:gdLst/>
            <a:ahLst/>
            <a:cxnLst/>
            <a:rect r="r" b="b" t="t" l="l"/>
            <a:pathLst>
              <a:path h="9372704" w="5764213">
                <a:moveTo>
                  <a:pt x="0" y="0"/>
                </a:moveTo>
                <a:lnTo>
                  <a:pt x="5764213" y="0"/>
                </a:lnTo>
                <a:lnTo>
                  <a:pt x="5764213" y="9372704"/>
                </a:lnTo>
                <a:lnTo>
                  <a:pt x="0" y="937270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702364" y="3491674"/>
            <a:ext cx="16883273" cy="27404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385"/>
              </a:lnSpc>
              <a:spcBef>
                <a:spcPct val="0"/>
              </a:spcBef>
            </a:pPr>
            <a:r>
              <a:rPr lang="en-US" sz="15989">
                <a:solidFill>
                  <a:srgbClr val="C81D25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Preguntas?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712462" y="8988259"/>
            <a:ext cx="4120675" cy="9423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01"/>
              </a:lnSpc>
              <a:spcBef>
                <a:spcPct val="0"/>
              </a:spcBef>
            </a:pPr>
            <a:r>
              <a:rPr lang="en-US" sz="5501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Reporta</a:t>
            </a:r>
            <a:r>
              <a:rPr lang="en-US" sz="5501">
                <a:solidFill>
                  <a:srgbClr val="C6232A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Ya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404040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789162" y="1028700"/>
            <a:ext cx="470138" cy="117535"/>
          </a:xfrm>
          <a:custGeom>
            <a:avLst/>
            <a:gdLst/>
            <a:ahLst/>
            <a:cxnLst/>
            <a:rect r="r" b="b" t="t" l="l"/>
            <a:pathLst>
              <a:path h="117535" w="470138">
                <a:moveTo>
                  <a:pt x="0" y="0"/>
                </a:moveTo>
                <a:lnTo>
                  <a:pt x="470138" y="0"/>
                </a:lnTo>
                <a:lnTo>
                  <a:pt x="470138" y="117535"/>
                </a:lnTo>
                <a:lnTo>
                  <a:pt x="0" y="1175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91788" y="8882381"/>
            <a:ext cx="1258840" cy="1258840"/>
          </a:xfrm>
          <a:custGeom>
            <a:avLst/>
            <a:gdLst/>
            <a:ahLst/>
            <a:cxnLst/>
            <a:rect r="r" b="b" t="t" l="l"/>
            <a:pathLst>
              <a:path h="1258840" w="1258840">
                <a:moveTo>
                  <a:pt x="0" y="0"/>
                </a:moveTo>
                <a:lnTo>
                  <a:pt x="1258841" y="0"/>
                </a:lnTo>
                <a:lnTo>
                  <a:pt x="1258841" y="1258840"/>
                </a:lnTo>
                <a:lnTo>
                  <a:pt x="0" y="125884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293825" y="1373625"/>
            <a:ext cx="5764213" cy="9372704"/>
          </a:xfrm>
          <a:custGeom>
            <a:avLst/>
            <a:gdLst/>
            <a:ahLst/>
            <a:cxnLst/>
            <a:rect r="r" b="b" t="t" l="l"/>
            <a:pathLst>
              <a:path h="9372704" w="5764213">
                <a:moveTo>
                  <a:pt x="0" y="0"/>
                </a:moveTo>
                <a:lnTo>
                  <a:pt x="5764213" y="0"/>
                </a:lnTo>
                <a:lnTo>
                  <a:pt x="5764213" y="9372704"/>
                </a:lnTo>
                <a:lnTo>
                  <a:pt x="0" y="937270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702364" y="3491674"/>
            <a:ext cx="16883273" cy="27404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385"/>
              </a:lnSpc>
              <a:spcBef>
                <a:spcPct val="0"/>
              </a:spcBef>
            </a:pPr>
            <a:r>
              <a:rPr lang="en-US" sz="15989">
                <a:solidFill>
                  <a:srgbClr val="D61A2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Muchas Gracias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712462" y="8988259"/>
            <a:ext cx="4120675" cy="9423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01"/>
              </a:lnSpc>
              <a:spcBef>
                <a:spcPct val="0"/>
              </a:spcBef>
            </a:pPr>
            <a:r>
              <a:rPr lang="en-US" sz="5501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Reporta</a:t>
            </a:r>
            <a:r>
              <a:rPr lang="en-US" sz="5501">
                <a:solidFill>
                  <a:srgbClr val="C6232A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Ya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789162" y="1028700"/>
            <a:ext cx="470138" cy="117535"/>
          </a:xfrm>
          <a:custGeom>
            <a:avLst/>
            <a:gdLst/>
            <a:ahLst/>
            <a:cxnLst/>
            <a:rect r="r" b="b" t="t" l="l"/>
            <a:pathLst>
              <a:path h="117535" w="470138">
                <a:moveTo>
                  <a:pt x="0" y="0"/>
                </a:moveTo>
                <a:lnTo>
                  <a:pt x="470138" y="0"/>
                </a:lnTo>
                <a:lnTo>
                  <a:pt x="470138" y="117535"/>
                </a:lnTo>
                <a:lnTo>
                  <a:pt x="0" y="1175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19614" y="274246"/>
            <a:ext cx="1099144" cy="1099144"/>
          </a:xfrm>
          <a:custGeom>
            <a:avLst/>
            <a:gdLst/>
            <a:ahLst/>
            <a:cxnLst/>
            <a:rect r="r" b="b" t="t" l="l"/>
            <a:pathLst>
              <a:path h="1099144" w="1099144">
                <a:moveTo>
                  <a:pt x="0" y="0"/>
                </a:moveTo>
                <a:lnTo>
                  <a:pt x="1099144" y="0"/>
                </a:lnTo>
                <a:lnTo>
                  <a:pt x="1099144" y="1099143"/>
                </a:lnTo>
                <a:lnTo>
                  <a:pt x="0" y="109914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763398" y="5528826"/>
            <a:ext cx="7191868" cy="4361052"/>
            <a:chOff x="0" y="0"/>
            <a:chExt cx="1559374" cy="94558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559374" cy="945584"/>
            </a:xfrm>
            <a:custGeom>
              <a:avLst/>
              <a:gdLst/>
              <a:ahLst/>
              <a:cxnLst/>
              <a:rect r="r" b="b" t="t" l="l"/>
              <a:pathLst>
                <a:path h="945584" w="1559374">
                  <a:moveTo>
                    <a:pt x="24759" y="0"/>
                  </a:moveTo>
                  <a:lnTo>
                    <a:pt x="1534615" y="0"/>
                  </a:lnTo>
                  <a:cubicBezTo>
                    <a:pt x="1548289" y="0"/>
                    <a:pt x="1559374" y="11085"/>
                    <a:pt x="1559374" y="24759"/>
                  </a:cubicBezTo>
                  <a:lnTo>
                    <a:pt x="1559374" y="920825"/>
                  </a:lnTo>
                  <a:cubicBezTo>
                    <a:pt x="1559374" y="934499"/>
                    <a:pt x="1548289" y="945584"/>
                    <a:pt x="1534615" y="945584"/>
                  </a:cubicBezTo>
                  <a:lnTo>
                    <a:pt x="24759" y="945584"/>
                  </a:lnTo>
                  <a:cubicBezTo>
                    <a:pt x="11085" y="945584"/>
                    <a:pt x="0" y="934499"/>
                    <a:pt x="0" y="920825"/>
                  </a:cubicBezTo>
                  <a:lnTo>
                    <a:pt x="0" y="24759"/>
                  </a:lnTo>
                  <a:cubicBezTo>
                    <a:pt x="0" y="11085"/>
                    <a:pt x="11085" y="0"/>
                    <a:pt x="24759" y="0"/>
                  </a:cubicBezTo>
                  <a:close/>
                </a:path>
              </a:pathLst>
            </a:custGeom>
            <a:blipFill>
              <a:blip r:embed="rId5"/>
              <a:stretch>
                <a:fillRect l="0" t="-4936" r="0" b="-4936"/>
              </a:stretch>
            </a:blipFill>
            <a:ln w="28575" cap="rnd">
              <a:solidFill>
                <a:srgbClr val="000000"/>
              </a:solidFill>
              <a:prstDash val="solid"/>
              <a:round/>
            </a:ln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11828435" y="6728386"/>
            <a:ext cx="3321285" cy="3371863"/>
          </a:xfrm>
          <a:custGeom>
            <a:avLst/>
            <a:gdLst/>
            <a:ahLst/>
            <a:cxnLst/>
            <a:rect r="r" b="b" t="t" l="l"/>
            <a:pathLst>
              <a:path h="3371863" w="3321285">
                <a:moveTo>
                  <a:pt x="0" y="0"/>
                </a:moveTo>
                <a:lnTo>
                  <a:pt x="3321286" y="0"/>
                </a:lnTo>
                <a:lnTo>
                  <a:pt x="3321286" y="3371863"/>
                </a:lnTo>
                <a:lnTo>
                  <a:pt x="0" y="337186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76974" y="2933644"/>
            <a:ext cx="5364716" cy="2595181"/>
          </a:xfrm>
          <a:custGeom>
            <a:avLst/>
            <a:gdLst/>
            <a:ahLst/>
            <a:cxnLst/>
            <a:rect r="r" b="b" t="t" l="l"/>
            <a:pathLst>
              <a:path h="2595181" w="5364716">
                <a:moveTo>
                  <a:pt x="0" y="0"/>
                </a:moveTo>
                <a:lnTo>
                  <a:pt x="5364716" y="0"/>
                </a:lnTo>
                <a:lnTo>
                  <a:pt x="5364716" y="2595182"/>
                </a:lnTo>
                <a:lnTo>
                  <a:pt x="0" y="259518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0">
            <a:off x="14494908" y="3655008"/>
            <a:ext cx="2978808" cy="3319006"/>
          </a:xfrm>
          <a:custGeom>
            <a:avLst/>
            <a:gdLst/>
            <a:ahLst/>
            <a:cxnLst/>
            <a:rect r="r" b="b" t="t" l="l"/>
            <a:pathLst>
              <a:path h="3319006" w="2978808">
                <a:moveTo>
                  <a:pt x="2978807" y="0"/>
                </a:moveTo>
                <a:lnTo>
                  <a:pt x="0" y="0"/>
                </a:lnTo>
                <a:lnTo>
                  <a:pt x="0" y="3319006"/>
                </a:lnTo>
                <a:lnTo>
                  <a:pt x="2978807" y="3319006"/>
                </a:lnTo>
                <a:lnTo>
                  <a:pt x="2978807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8763465" y="3348960"/>
            <a:ext cx="2973121" cy="4114800"/>
          </a:xfrm>
          <a:custGeom>
            <a:avLst/>
            <a:gdLst/>
            <a:ahLst/>
            <a:cxnLst/>
            <a:rect r="r" b="b" t="t" l="l"/>
            <a:pathLst>
              <a:path h="4114800" w="2973121">
                <a:moveTo>
                  <a:pt x="0" y="0"/>
                </a:moveTo>
                <a:lnTo>
                  <a:pt x="2973121" y="0"/>
                </a:lnTo>
                <a:lnTo>
                  <a:pt x="297312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4206413" y="253778"/>
            <a:ext cx="9875174" cy="20201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656"/>
              </a:lnSpc>
              <a:spcBef>
                <a:spcPct val="0"/>
              </a:spcBef>
            </a:pPr>
            <a:r>
              <a:rPr lang="en-US" sz="11897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Introducción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789162" y="1028700"/>
            <a:ext cx="470138" cy="117535"/>
          </a:xfrm>
          <a:custGeom>
            <a:avLst/>
            <a:gdLst/>
            <a:ahLst/>
            <a:cxnLst/>
            <a:rect r="r" b="b" t="t" l="l"/>
            <a:pathLst>
              <a:path h="117535" w="470138">
                <a:moveTo>
                  <a:pt x="0" y="0"/>
                </a:moveTo>
                <a:lnTo>
                  <a:pt x="470138" y="0"/>
                </a:lnTo>
                <a:lnTo>
                  <a:pt x="470138" y="117535"/>
                </a:lnTo>
                <a:lnTo>
                  <a:pt x="0" y="1175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19614" y="274246"/>
            <a:ext cx="1099144" cy="1099144"/>
          </a:xfrm>
          <a:custGeom>
            <a:avLst/>
            <a:gdLst/>
            <a:ahLst/>
            <a:cxnLst/>
            <a:rect r="r" b="b" t="t" l="l"/>
            <a:pathLst>
              <a:path h="1099144" w="1099144">
                <a:moveTo>
                  <a:pt x="0" y="0"/>
                </a:moveTo>
                <a:lnTo>
                  <a:pt x="1099144" y="0"/>
                </a:lnTo>
                <a:lnTo>
                  <a:pt x="1099144" y="1099143"/>
                </a:lnTo>
                <a:lnTo>
                  <a:pt x="0" y="109914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419614" y="5474116"/>
            <a:ext cx="5579647" cy="1510117"/>
            <a:chOff x="0" y="0"/>
            <a:chExt cx="7439529" cy="201349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177104" cy="2013490"/>
            </a:xfrm>
            <a:custGeom>
              <a:avLst/>
              <a:gdLst/>
              <a:ahLst/>
              <a:cxnLst/>
              <a:rect r="r" b="b" t="t" l="l"/>
              <a:pathLst>
                <a:path h="2013490" w="3177104">
                  <a:moveTo>
                    <a:pt x="0" y="0"/>
                  </a:moveTo>
                  <a:lnTo>
                    <a:pt x="3177104" y="0"/>
                  </a:lnTo>
                  <a:lnTo>
                    <a:pt x="3177104" y="2013490"/>
                  </a:lnTo>
                  <a:lnTo>
                    <a:pt x="0" y="201349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2622749" y="0"/>
              <a:ext cx="3177104" cy="2013490"/>
            </a:xfrm>
            <a:custGeom>
              <a:avLst/>
              <a:gdLst/>
              <a:ahLst/>
              <a:cxnLst/>
              <a:rect r="r" b="b" t="t" l="l"/>
              <a:pathLst>
                <a:path h="2013490" w="3177104">
                  <a:moveTo>
                    <a:pt x="0" y="0"/>
                  </a:moveTo>
                  <a:lnTo>
                    <a:pt x="3177104" y="0"/>
                  </a:lnTo>
                  <a:lnTo>
                    <a:pt x="3177104" y="2013490"/>
                  </a:lnTo>
                  <a:lnTo>
                    <a:pt x="0" y="201349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4262425" y="0"/>
              <a:ext cx="3177104" cy="2013490"/>
            </a:xfrm>
            <a:custGeom>
              <a:avLst/>
              <a:gdLst/>
              <a:ahLst/>
              <a:cxnLst/>
              <a:rect r="r" b="b" t="t" l="l"/>
              <a:pathLst>
                <a:path h="2013490" w="3177104">
                  <a:moveTo>
                    <a:pt x="0" y="0"/>
                  </a:moveTo>
                  <a:lnTo>
                    <a:pt x="3177104" y="0"/>
                  </a:lnTo>
                  <a:lnTo>
                    <a:pt x="3177104" y="2013490"/>
                  </a:lnTo>
                  <a:lnTo>
                    <a:pt x="0" y="201349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8" id="8"/>
            <p:cNvGrpSpPr/>
            <p:nvPr/>
          </p:nvGrpSpPr>
          <p:grpSpPr>
            <a:xfrm rot="0">
              <a:off x="203086" y="215957"/>
              <a:ext cx="7046857" cy="1581576"/>
              <a:chOff x="0" y="0"/>
              <a:chExt cx="1321920" cy="296688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1321920" cy="296688"/>
              </a:xfrm>
              <a:custGeom>
                <a:avLst/>
                <a:gdLst/>
                <a:ahLst/>
                <a:cxnLst/>
                <a:rect r="r" b="b" t="t" l="l"/>
                <a:pathLst>
                  <a:path h="296688" w="1321920">
                    <a:moveTo>
                      <a:pt x="37293" y="0"/>
                    </a:moveTo>
                    <a:lnTo>
                      <a:pt x="1284627" y="0"/>
                    </a:lnTo>
                    <a:cubicBezTo>
                      <a:pt x="1305223" y="0"/>
                      <a:pt x="1321920" y="16697"/>
                      <a:pt x="1321920" y="37293"/>
                    </a:cubicBezTo>
                    <a:lnTo>
                      <a:pt x="1321920" y="259395"/>
                    </a:lnTo>
                    <a:cubicBezTo>
                      <a:pt x="1321920" y="279991"/>
                      <a:pt x="1305223" y="296688"/>
                      <a:pt x="1284627" y="296688"/>
                    </a:cubicBezTo>
                    <a:lnTo>
                      <a:pt x="37293" y="296688"/>
                    </a:lnTo>
                    <a:cubicBezTo>
                      <a:pt x="16697" y="296688"/>
                      <a:pt x="0" y="279991"/>
                      <a:pt x="0" y="259395"/>
                    </a:cubicBezTo>
                    <a:lnTo>
                      <a:pt x="0" y="37293"/>
                    </a:lnTo>
                    <a:cubicBezTo>
                      <a:pt x="0" y="16697"/>
                      <a:pt x="16697" y="0"/>
                      <a:pt x="3729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0" y="-38100"/>
                <a:ext cx="1321920" cy="334788"/>
              </a:xfrm>
              <a:prstGeom prst="rect">
                <a:avLst/>
              </a:prstGeom>
            </p:spPr>
            <p:txBody>
              <a:bodyPr anchor="ctr" rtlCol="false" tIns="48326" lIns="48326" bIns="48326" rIns="48326"/>
              <a:lstStyle/>
              <a:p>
                <a:pPr algn="ctr">
                  <a:lnSpc>
                    <a:spcPts val="2520"/>
                  </a:lnSpc>
                </a:pPr>
              </a:p>
            </p:txBody>
          </p:sp>
        </p:grpSp>
      </p:grpSp>
      <p:grpSp>
        <p:nvGrpSpPr>
          <p:cNvPr name="Group 11" id="11"/>
          <p:cNvGrpSpPr/>
          <p:nvPr/>
        </p:nvGrpSpPr>
        <p:grpSpPr>
          <a:xfrm rot="0">
            <a:off x="6455990" y="4101402"/>
            <a:ext cx="5594894" cy="1514244"/>
            <a:chOff x="0" y="0"/>
            <a:chExt cx="7459858" cy="201899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3185786" cy="2018992"/>
            </a:xfrm>
            <a:custGeom>
              <a:avLst/>
              <a:gdLst/>
              <a:ahLst/>
              <a:cxnLst/>
              <a:rect r="r" b="b" t="t" l="l"/>
              <a:pathLst>
                <a:path h="2018992" w="3185786">
                  <a:moveTo>
                    <a:pt x="0" y="0"/>
                  </a:moveTo>
                  <a:lnTo>
                    <a:pt x="3185786" y="0"/>
                  </a:lnTo>
                  <a:lnTo>
                    <a:pt x="3185786" y="2018992"/>
                  </a:lnTo>
                  <a:lnTo>
                    <a:pt x="0" y="20189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2629915" y="0"/>
              <a:ext cx="3185786" cy="2018992"/>
            </a:xfrm>
            <a:custGeom>
              <a:avLst/>
              <a:gdLst/>
              <a:ahLst/>
              <a:cxnLst/>
              <a:rect r="r" b="b" t="t" l="l"/>
              <a:pathLst>
                <a:path h="2018992" w="3185786">
                  <a:moveTo>
                    <a:pt x="0" y="0"/>
                  </a:moveTo>
                  <a:lnTo>
                    <a:pt x="3185786" y="0"/>
                  </a:lnTo>
                  <a:lnTo>
                    <a:pt x="3185786" y="2018992"/>
                  </a:lnTo>
                  <a:lnTo>
                    <a:pt x="0" y="20189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4274072" y="0"/>
              <a:ext cx="3185786" cy="2018992"/>
            </a:xfrm>
            <a:custGeom>
              <a:avLst/>
              <a:gdLst/>
              <a:ahLst/>
              <a:cxnLst/>
              <a:rect r="r" b="b" t="t" l="l"/>
              <a:pathLst>
                <a:path h="2018992" w="3185786">
                  <a:moveTo>
                    <a:pt x="0" y="0"/>
                  </a:moveTo>
                  <a:lnTo>
                    <a:pt x="3185786" y="0"/>
                  </a:lnTo>
                  <a:lnTo>
                    <a:pt x="3185786" y="2018992"/>
                  </a:lnTo>
                  <a:lnTo>
                    <a:pt x="0" y="20189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15" id="15"/>
            <p:cNvGrpSpPr/>
            <p:nvPr/>
          </p:nvGrpSpPr>
          <p:grpSpPr>
            <a:xfrm rot="0">
              <a:off x="203641" y="216547"/>
              <a:ext cx="7066113" cy="1585898"/>
              <a:chOff x="0" y="0"/>
              <a:chExt cx="1321920" cy="296688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1321920" cy="296688"/>
              </a:xfrm>
              <a:custGeom>
                <a:avLst/>
                <a:gdLst/>
                <a:ahLst/>
                <a:cxnLst/>
                <a:rect r="r" b="b" t="t" l="l"/>
                <a:pathLst>
                  <a:path h="296688" w="1321920">
                    <a:moveTo>
                      <a:pt x="37293" y="0"/>
                    </a:moveTo>
                    <a:lnTo>
                      <a:pt x="1284627" y="0"/>
                    </a:lnTo>
                    <a:cubicBezTo>
                      <a:pt x="1305223" y="0"/>
                      <a:pt x="1321920" y="16697"/>
                      <a:pt x="1321920" y="37293"/>
                    </a:cubicBezTo>
                    <a:lnTo>
                      <a:pt x="1321920" y="259395"/>
                    </a:lnTo>
                    <a:cubicBezTo>
                      <a:pt x="1321920" y="279991"/>
                      <a:pt x="1305223" y="296688"/>
                      <a:pt x="1284627" y="296688"/>
                    </a:cubicBezTo>
                    <a:lnTo>
                      <a:pt x="37293" y="296688"/>
                    </a:lnTo>
                    <a:cubicBezTo>
                      <a:pt x="16697" y="296688"/>
                      <a:pt x="0" y="279991"/>
                      <a:pt x="0" y="259395"/>
                    </a:cubicBezTo>
                    <a:lnTo>
                      <a:pt x="0" y="37293"/>
                    </a:lnTo>
                    <a:cubicBezTo>
                      <a:pt x="0" y="16697"/>
                      <a:pt x="16697" y="0"/>
                      <a:pt x="3729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38100"/>
                <a:ext cx="1321920" cy="334788"/>
              </a:xfrm>
              <a:prstGeom prst="rect">
                <a:avLst/>
              </a:prstGeom>
            </p:spPr>
            <p:txBody>
              <a:bodyPr anchor="ctr" rtlCol="false" tIns="48326" lIns="48326" bIns="48326" rIns="48326"/>
              <a:lstStyle/>
              <a:p>
                <a:pPr algn="ctr">
                  <a:lnSpc>
                    <a:spcPts val="2519"/>
                  </a:lnSpc>
                </a:pPr>
              </a:p>
            </p:txBody>
          </p:sp>
        </p:grpSp>
      </p:grpSp>
      <p:grpSp>
        <p:nvGrpSpPr>
          <p:cNvPr name="Group 18" id="18"/>
          <p:cNvGrpSpPr/>
          <p:nvPr/>
        </p:nvGrpSpPr>
        <p:grpSpPr>
          <a:xfrm rot="0">
            <a:off x="12507612" y="5584855"/>
            <a:ext cx="5594928" cy="1514253"/>
            <a:chOff x="0" y="0"/>
            <a:chExt cx="7459904" cy="2019004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3185805" cy="2019004"/>
            </a:xfrm>
            <a:custGeom>
              <a:avLst/>
              <a:gdLst/>
              <a:ahLst/>
              <a:cxnLst/>
              <a:rect r="r" b="b" t="t" l="l"/>
              <a:pathLst>
                <a:path h="2019004" w="3185805">
                  <a:moveTo>
                    <a:pt x="0" y="0"/>
                  </a:moveTo>
                  <a:lnTo>
                    <a:pt x="3185805" y="0"/>
                  </a:lnTo>
                  <a:lnTo>
                    <a:pt x="3185805" y="2019004"/>
                  </a:lnTo>
                  <a:lnTo>
                    <a:pt x="0" y="20190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2629931" y="0"/>
              <a:ext cx="3185805" cy="2019004"/>
            </a:xfrm>
            <a:custGeom>
              <a:avLst/>
              <a:gdLst/>
              <a:ahLst/>
              <a:cxnLst/>
              <a:rect r="r" b="b" t="t" l="l"/>
              <a:pathLst>
                <a:path h="2019004" w="3185805">
                  <a:moveTo>
                    <a:pt x="0" y="0"/>
                  </a:moveTo>
                  <a:lnTo>
                    <a:pt x="3185806" y="0"/>
                  </a:lnTo>
                  <a:lnTo>
                    <a:pt x="3185806" y="2019004"/>
                  </a:lnTo>
                  <a:lnTo>
                    <a:pt x="0" y="20190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4274098" y="0"/>
              <a:ext cx="3185805" cy="2019004"/>
            </a:xfrm>
            <a:custGeom>
              <a:avLst/>
              <a:gdLst/>
              <a:ahLst/>
              <a:cxnLst/>
              <a:rect r="r" b="b" t="t" l="l"/>
              <a:pathLst>
                <a:path h="2019004" w="3185805">
                  <a:moveTo>
                    <a:pt x="0" y="0"/>
                  </a:moveTo>
                  <a:lnTo>
                    <a:pt x="3185806" y="0"/>
                  </a:lnTo>
                  <a:lnTo>
                    <a:pt x="3185806" y="2019004"/>
                  </a:lnTo>
                  <a:lnTo>
                    <a:pt x="0" y="20190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22" id="22"/>
            <p:cNvGrpSpPr/>
            <p:nvPr/>
          </p:nvGrpSpPr>
          <p:grpSpPr>
            <a:xfrm rot="0">
              <a:off x="203642" y="216548"/>
              <a:ext cx="7066156" cy="1585908"/>
              <a:chOff x="0" y="0"/>
              <a:chExt cx="1321920" cy="296688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1321920" cy="296688"/>
              </a:xfrm>
              <a:custGeom>
                <a:avLst/>
                <a:gdLst/>
                <a:ahLst/>
                <a:cxnLst/>
                <a:rect r="r" b="b" t="t" l="l"/>
                <a:pathLst>
                  <a:path h="296688" w="1321920">
                    <a:moveTo>
                      <a:pt x="37293" y="0"/>
                    </a:moveTo>
                    <a:lnTo>
                      <a:pt x="1284627" y="0"/>
                    </a:lnTo>
                    <a:cubicBezTo>
                      <a:pt x="1305223" y="0"/>
                      <a:pt x="1321920" y="16697"/>
                      <a:pt x="1321920" y="37293"/>
                    </a:cubicBezTo>
                    <a:lnTo>
                      <a:pt x="1321920" y="259395"/>
                    </a:lnTo>
                    <a:cubicBezTo>
                      <a:pt x="1321920" y="279991"/>
                      <a:pt x="1305223" y="296688"/>
                      <a:pt x="1284627" y="296688"/>
                    </a:cubicBezTo>
                    <a:lnTo>
                      <a:pt x="37293" y="296688"/>
                    </a:lnTo>
                    <a:cubicBezTo>
                      <a:pt x="16697" y="296688"/>
                      <a:pt x="0" y="279991"/>
                      <a:pt x="0" y="259395"/>
                    </a:cubicBezTo>
                    <a:lnTo>
                      <a:pt x="0" y="37293"/>
                    </a:lnTo>
                    <a:cubicBezTo>
                      <a:pt x="0" y="16697"/>
                      <a:pt x="16697" y="0"/>
                      <a:pt x="3729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24" id="24"/>
              <p:cNvSpPr txBox="true"/>
              <p:nvPr/>
            </p:nvSpPr>
            <p:spPr>
              <a:xfrm>
                <a:off x="0" y="-38100"/>
                <a:ext cx="1321920" cy="334788"/>
              </a:xfrm>
              <a:prstGeom prst="rect">
                <a:avLst/>
              </a:prstGeom>
            </p:spPr>
            <p:txBody>
              <a:bodyPr anchor="ctr" rtlCol="false" tIns="48326" lIns="48326" bIns="48326" rIns="48326"/>
              <a:lstStyle/>
              <a:p>
                <a:pPr algn="ctr">
                  <a:lnSpc>
                    <a:spcPts val="2520"/>
                  </a:lnSpc>
                </a:pPr>
              </a:p>
            </p:txBody>
          </p:sp>
        </p:grpSp>
      </p:grpSp>
      <p:sp>
        <p:nvSpPr>
          <p:cNvPr name="Freeform 25" id="25"/>
          <p:cNvSpPr/>
          <p:nvPr/>
        </p:nvSpPr>
        <p:spPr>
          <a:xfrm flipH="false" flipV="false" rot="0">
            <a:off x="1110774" y="3332674"/>
            <a:ext cx="3788075" cy="2277580"/>
          </a:xfrm>
          <a:custGeom>
            <a:avLst/>
            <a:gdLst/>
            <a:ahLst/>
            <a:cxnLst/>
            <a:rect r="r" b="b" t="t" l="l"/>
            <a:pathLst>
              <a:path h="2277580" w="3788075">
                <a:moveTo>
                  <a:pt x="0" y="0"/>
                </a:moveTo>
                <a:lnTo>
                  <a:pt x="3788076" y="0"/>
                </a:lnTo>
                <a:lnTo>
                  <a:pt x="3788076" y="2277581"/>
                </a:lnTo>
                <a:lnTo>
                  <a:pt x="0" y="227758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3209437" y="7025449"/>
            <a:ext cx="2707087" cy="3261551"/>
          </a:xfrm>
          <a:custGeom>
            <a:avLst/>
            <a:gdLst/>
            <a:ahLst/>
            <a:cxnLst/>
            <a:rect r="r" b="b" t="t" l="l"/>
            <a:pathLst>
              <a:path h="3261551" w="2707087">
                <a:moveTo>
                  <a:pt x="0" y="0"/>
                </a:moveTo>
                <a:lnTo>
                  <a:pt x="2707087" y="0"/>
                </a:lnTo>
                <a:lnTo>
                  <a:pt x="2707087" y="3261551"/>
                </a:lnTo>
                <a:lnTo>
                  <a:pt x="0" y="326155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0" y="7238564"/>
            <a:ext cx="3004812" cy="3079227"/>
          </a:xfrm>
          <a:custGeom>
            <a:avLst/>
            <a:gdLst/>
            <a:ahLst/>
            <a:cxnLst/>
            <a:rect r="r" b="b" t="t" l="l"/>
            <a:pathLst>
              <a:path h="3079227" w="3004812">
                <a:moveTo>
                  <a:pt x="0" y="0"/>
                </a:moveTo>
                <a:lnTo>
                  <a:pt x="3004812" y="0"/>
                </a:lnTo>
                <a:lnTo>
                  <a:pt x="3004812" y="3079227"/>
                </a:lnTo>
                <a:lnTo>
                  <a:pt x="0" y="307922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7490030" y="5788977"/>
            <a:ext cx="3526813" cy="4528813"/>
          </a:xfrm>
          <a:custGeom>
            <a:avLst/>
            <a:gdLst/>
            <a:ahLst/>
            <a:cxnLst/>
            <a:rect r="r" b="b" t="t" l="l"/>
            <a:pathLst>
              <a:path h="4528813" w="3526813">
                <a:moveTo>
                  <a:pt x="0" y="0"/>
                </a:moveTo>
                <a:lnTo>
                  <a:pt x="3526813" y="0"/>
                </a:lnTo>
                <a:lnTo>
                  <a:pt x="3526813" y="4528814"/>
                </a:lnTo>
                <a:lnTo>
                  <a:pt x="0" y="4528814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-184489">
            <a:off x="9190969" y="5722754"/>
            <a:ext cx="2137017" cy="1688243"/>
          </a:xfrm>
          <a:custGeom>
            <a:avLst/>
            <a:gdLst/>
            <a:ahLst/>
            <a:cxnLst/>
            <a:rect r="r" b="b" t="t" l="l"/>
            <a:pathLst>
              <a:path h="1688243" w="2137017">
                <a:moveTo>
                  <a:pt x="0" y="0"/>
                </a:moveTo>
                <a:lnTo>
                  <a:pt x="2137016" y="0"/>
                </a:lnTo>
                <a:lnTo>
                  <a:pt x="2137016" y="1688243"/>
                </a:lnTo>
                <a:lnTo>
                  <a:pt x="0" y="168824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15948496" y="7437372"/>
            <a:ext cx="1075735" cy="2849628"/>
          </a:xfrm>
          <a:custGeom>
            <a:avLst/>
            <a:gdLst/>
            <a:ahLst/>
            <a:cxnLst/>
            <a:rect r="r" b="b" t="t" l="l"/>
            <a:pathLst>
              <a:path h="2849628" w="1075735">
                <a:moveTo>
                  <a:pt x="0" y="0"/>
                </a:moveTo>
                <a:lnTo>
                  <a:pt x="1075735" y="0"/>
                </a:lnTo>
                <a:lnTo>
                  <a:pt x="1075735" y="2849628"/>
                </a:lnTo>
                <a:lnTo>
                  <a:pt x="0" y="2849628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13035773" y="7021208"/>
            <a:ext cx="2912724" cy="3254344"/>
          </a:xfrm>
          <a:custGeom>
            <a:avLst/>
            <a:gdLst/>
            <a:ahLst/>
            <a:cxnLst/>
            <a:rect r="r" b="b" t="t" l="l"/>
            <a:pathLst>
              <a:path h="3254344" w="2912724">
                <a:moveTo>
                  <a:pt x="0" y="0"/>
                </a:moveTo>
                <a:lnTo>
                  <a:pt x="2912723" y="0"/>
                </a:lnTo>
                <a:lnTo>
                  <a:pt x="2912723" y="3254344"/>
                </a:lnTo>
                <a:lnTo>
                  <a:pt x="0" y="3254344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-2340" r="0" b="-2340"/>
            </a:stretch>
          </a:blipFill>
        </p:spPr>
      </p:sp>
      <p:sp>
        <p:nvSpPr>
          <p:cNvPr name="TextBox 32" id="32"/>
          <p:cNvSpPr txBox="true"/>
          <p:nvPr/>
        </p:nvSpPr>
        <p:spPr>
          <a:xfrm rot="0">
            <a:off x="6692541" y="4344499"/>
            <a:ext cx="5121792" cy="9899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60"/>
              </a:lnSpc>
              <a:spcBef>
                <a:spcPct val="0"/>
              </a:spcBef>
            </a:pPr>
            <a:r>
              <a:rPr lang="en-US" b="true" sz="1900">
                <a:solidFill>
                  <a:srgbClr val="545454"/>
                </a:solidFill>
                <a:latin typeface="DM Sans Bold"/>
                <a:ea typeface="DM Sans Bold"/>
                <a:cs typeface="DM Sans Bold"/>
                <a:sym typeface="DM Sans Bold"/>
              </a:rPr>
              <a:t>Carabineros registro 1.457.330 de denuncias en 2024, 12% mas comparado al 2023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3526310" y="690467"/>
            <a:ext cx="5332521" cy="1227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069"/>
              </a:lnSpc>
              <a:spcBef>
                <a:spcPct val="0"/>
              </a:spcBef>
            </a:pPr>
            <a:r>
              <a:rPr lang="en-US" sz="7192">
                <a:solidFill>
                  <a:srgbClr val="C6232A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Contexto y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8958786" y="690467"/>
            <a:ext cx="6379432" cy="1227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069"/>
              </a:lnSpc>
              <a:spcBef>
                <a:spcPct val="0"/>
              </a:spcBef>
            </a:pPr>
            <a:r>
              <a:rPr lang="en-US" sz="7192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Problemática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620918" y="5879378"/>
            <a:ext cx="5177039" cy="6567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3"/>
              </a:lnSpc>
              <a:spcBef>
                <a:spcPct val="0"/>
              </a:spcBef>
            </a:pPr>
            <a:r>
              <a:rPr lang="en-US" b="true" sz="1895">
                <a:solidFill>
                  <a:srgbClr val="545454"/>
                </a:solidFill>
                <a:latin typeface="DM Sans Bold"/>
                <a:ea typeface="DM Sans Bold"/>
                <a:cs typeface="DM Sans Bold"/>
                <a:sym typeface="DM Sans Bold"/>
              </a:rPr>
              <a:t>Aumento de robos en la región metropolitana un 29% en los últimos 2 años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2861502" y="5996131"/>
            <a:ext cx="4953432" cy="656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60"/>
              </a:lnSpc>
              <a:spcBef>
                <a:spcPct val="0"/>
              </a:spcBef>
            </a:pPr>
            <a:r>
              <a:rPr lang="en-US" b="true" sz="1900">
                <a:solidFill>
                  <a:srgbClr val="545454"/>
                </a:solidFill>
                <a:latin typeface="DM Sans Bold"/>
                <a:ea typeface="DM Sans Bold"/>
                <a:cs typeface="DM Sans Bold"/>
                <a:sym typeface="DM Sans Bold"/>
              </a:rPr>
              <a:t>Un 76,4% de las personas perciben que hay un aumento de la delincuencia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7122644" y="9750979"/>
            <a:ext cx="979896" cy="3968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35"/>
              </a:lnSpc>
            </a:pPr>
            <a:r>
              <a:rPr lang="en-US" sz="231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Emol.cl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789162" y="1028700"/>
            <a:ext cx="470138" cy="117535"/>
          </a:xfrm>
          <a:custGeom>
            <a:avLst/>
            <a:gdLst/>
            <a:ahLst/>
            <a:cxnLst/>
            <a:rect r="r" b="b" t="t" l="l"/>
            <a:pathLst>
              <a:path h="117535" w="470138">
                <a:moveTo>
                  <a:pt x="0" y="0"/>
                </a:moveTo>
                <a:lnTo>
                  <a:pt x="470138" y="0"/>
                </a:lnTo>
                <a:lnTo>
                  <a:pt x="470138" y="117535"/>
                </a:lnTo>
                <a:lnTo>
                  <a:pt x="0" y="1175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4450170" y="5311966"/>
            <a:ext cx="4099299" cy="4961330"/>
          </a:xfrm>
          <a:custGeom>
            <a:avLst/>
            <a:gdLst/>
            <a:ahLst/>
            <a:cxnLst/>
            <a:rect r="r" b="b" t="t" l="l"/>
            <a:pathLst>
              <a:path h="4961330" w="4099299">
                <a:moveTo>
                  <a:pt x="4099299" y="0"/>
                </a:moveTo>
                <a:lnTo>
                  <a:pt x="0" y="0"/>
                </a:lnTo>
                <a:lnTo>
                  <a:pt x="0" y="4961330"/>
                </a:lnTo>
                <a:lnTo>
                  <a:pt x="4099299" y="4961330"/>
                </a:lnTo>
                <a:lnTo>
                  <a:pt x="4099299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771735" y="4025017"/>
            <a:ext cx="2091015" cy="661283"/>
          </a:xfrm>
          <a:custGeom>
            <a:avLst/>
            <a:gdLst/>
            <a:ahLst/>
            <a:cxnLst/>
            <a:rect r="r" b="b" t="t" l="l"/>
            <a:pathLst>
              <a:path h="661283" w="2091015">
                <a:moveTo>
                  <a:pt x="0" y="0"/>
                </a:moveTo>
                <a:lnTo>
                  <a:pt x="2091015" y="0"/>
                </a:lnTo>
                <a:lnTo>
                  <a:pt x="2091015" y="661283"/>
                </a:lnTo>
                <a:lnTo>
                  <a:pt x="0" y="66128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395661" y="4650683"/>
            <a:ext cx="2091015" cy="661283"/>
          </a:xfrm>
          <a:custGeom>
            <a:avLst/>
            <a:gdLst/>
            <a:ahLst/>
            <a:cxnLst/>
            <a:rect r="r" b="b" t="t" l="l"/>
            <a:pathLst>
              <a:path h="661283" w="2091015">
                <a:moveTo>
                  <a:pt x="0" y="0"/>
                </a:moveTo>
                <a:lnTo>
                  <a:pt x="2091014" y="0"/>
                </a:lnTo>
                <a:lnTo>
                  <a:pt x="2091014" y="661283"/>
                </a:lnTo>
                <a:lnTo>
                  <a:pt x="0" y="66128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748349" y="3186937"/>
            <a:ext cx="2152715" cy="1364283"/>
          </a:xfrm>
          <a:custGeom>
            <a:avLst/>
            <a:gdLst/>
            <a:ahLst/>
            <a:cxnLst/>
            <a:rect r="r" b="b" t="t" l="l"/>
            <a:pathLst>
              <a:path h="1364283" w="2152715">
                <a:moveTo>
                  <a:pt x="0" y="0"/>
                </a:moveTo>
                <a:lnTo>
                  <a:pt x="2152715" y="0"/>
                </a:lnTo>
                <a:lnTo>
                  <a:pt x="2152715" y="1364284"/>
                </a:lnTo>
                <a:lnTo>
                  <a:pt x="0" y="136428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525448" y="3186937"/>
            <a:ext cx="2152715" cy="1364283"/>
          </a:xfrm>
          <a:custGeom>
            <a:avLst/>
            <a:gdLst/>
            <a:ahLst/>
            <a:cxnLst/>
            <a:rect r="r" b="b" t="t" l="l"/>
            <a:pathLst>
              <a:path h="1364283" w="2152715">
                <a:moveTo>
                  <a:pt x="0" y="0"/>
                </a:moveTo>
                <a:lnTo>
                  <a:pt x="2152716" y="0"/>
                </a:lnTo>
                <a:lnTo>
                  <a:pt x="2152716" y="1364284"/>
                </a:lnTo>
                <a:lnTo>
                  <a:pt x="0" y="136428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636446" y="3186937"/>
            <a:ext cx="2152715" cy="1364283"/>
          </a:xfrm>
          <a:custGeom>
            <a:avLst/>
            <a:gdLst/>
            <a:ahLst/>
            <a:cxnLst/>
            <a:rect r="r" b="b" t="t" l="l"/>
            <a:pathLst>
              <a:path h="1364283" w="2152715">
                <a:moveTo>
                  <a:pt x="0" y="0"/>
                </a:moveTo>
                <a:lnTo>
                  <a:pt x="2152716" y="0"/>
                </a:lnTo>
                <a:lnTo>
                  <a:pt x="2152716" y="1364284"/>
                </a:lnTo>
                <a:lnTo>
                  <a:pt x="0" y="136428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1885954" y="3333263"/>
            <a:ext cx="4774749" cy="1071631"/>
            <a:chOff x="0" y="0"/>
            <a:chExt cx="1321920" cy="29668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321920" cy="296688"/>
            </a:xfrm>
            <a:custGeom>
              <a:avLst/>
              <a:gdLst/>
              <a:ahLst/>
              <a:cxnLst/>
              <a:rect r="r" b="b" t="t" l="l"/>
              <a:pathLst>
                <a:path h="296688" w="1321920">
                  <a:moveTo>
                    <a:pt x="37293" y="0"/>
                  </a:moveTo>
                  <a:lnTo>
                    <a:pt x="1284627" y="0"/>
                  </a:lnTo>
                  <a:cubicBezTo>
                    <a:pt x="1305223" y="0"/>
                    <a:pt x="1321920" y="16697"/>
                    <a:pt x="1321920" y="37293"/>
                  </a:cubicBezTo>
                  <a:lnTo>
                    <a:pt x="1321920" y="259395"/>
                  </a:lnTo>
                  <a:cubicBezTo>
                    <a:pt x="1321920" y="279991"/>
                    <a:pt x="1305223" y="296688"/>
                    <a:pt x="1284627" y="296688"/>
                  </a:cubicBezTo>
                  <a:lnTo>
                    <a:pt x="37293" y="296688"/>
                  </a:lnTo>
                  <a:cubicBezTo>
                    <a:pt x="16697" y="296688"/>
                    <a:pt x="0" y="279991"/>
                    <a:pt x="0" y="259395"/>
                  </a:cubicBezTo>
                  <a:lnTo>
                    <a:pt x="0" y="37293"/>
                  </a:lnTo>
                  <a:cubicBezTo>
                    <a:pt x="0" y="16697"/>
                    <a:pt x="16697" y="0"/>
                    <a:pt x="3729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1321920" cy="334788"/>
            </a:xfrm>
            <a:prstGeom prst="rect">
              <a:avLst/>
            </a:prstGeom>
          </p:spPr>
          <p:txBody>
            <a:bodyPr anchor="ctr" rtlCol="false" tIns="48326" lIns="48326" bIns="48326" rIns="48326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8395661" y="9485066"/>
            <a:ext cx="2091015" cy="661283"/>
          </a:xfrm>
          <a:custGeom>
            <a:avLst/>
            <a:gdLst/>
            <a:ahLst/>
            <a:cxnLst/>
            <a:rect r="r" b="b" t="t" l="l"/>
            <a:pathLst>
              <a:path h="661283" w="2091015">
                <a:moveTo>
                  <a:pt x="0" y="0"/>
                </a:moveTo>
                <a:lnTo>
                  <a:pt x="2091014" y="0"/>
                </a:lnTo>
                <a:lnTo>
                  <a:pt x="2091014" y="661283"/>
                </a:lnTo>
                <a:lnTo>
                  <a:pt x="0" y="66128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9771735" y="9008098"/>
            <a:ext cx="2091015" cy="661283"/>
          </a:xfrm>
          <a:custGeom>
            <a:avLst/>
            <a:gdLst/>
            <a:ahLst/>
            <a:cxnLst/>
            <a:rect r="r" b="b" t="t" l="l"/>
            <a:pathLst>
              <a:path h="661283" w="2091015">
                <a:moveTo>
                  <a:pt x="0" y="0"/>
                </a:moveTo>
                <a:lnTo>
                  <a:pt x="2091015" y="0"/>
                </a:lnTo>
                <a:lnTo>
                  <a:pt x="2091015" y="661283"/>
                </a:lnTo>
                <a:lnTo>
                  <a:pt x="0" y="66128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1748349" y="8120782"/>
            <a:ext cx="2152715" cy="1364283"/>
          </a:xfrm>
          <a:custGeom>
            <a:avLst/>
            <a:gdLst/>
            <a:ahLst/>
            <a:cxnLst/>
            <a:rect r="r" b="b" t="t" l="l"/>
            <a:pathLst>
              <a:path h="1364283" w="2152715">
                <a:moveTo>
                  <a:pt x="0" y="0"/>
                </a:moveTo>
                <a:lnTo>
                  <a:pt x="2152715" y="0"/>
                </a:lnTo>
                <a:lnTo>
                  <a:pt x="2152715" y="1364284"/>
                </a:lnTo>
                <a:lnTo>
                  <a:pt x="0" y="136428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3525448" y="8120782"/>
            <a:ext cx="2152715" cy="1364283"/>
          </a:xfrm>
          <a:custGeom>
            <a:avLst/>
            <a:gdLst/>
            <a:ahLst/>
            <a:cxnLst/>
            <a:rect r="r" b="b" t="t" l="l"/>
            <a:pathLst>
              <a:path h="1364283" w="2152715">
                <a:moveTo>
                  <a:pt x="0" y="0"/>
                </a:moveTo>
                <a:lnTo>
                  <a:pt x="2152716" y="0"/>
                </a:lnTo>
                <a:lnTo>
                  <a:pt x="2152716" y="1364284"/>
                </a:lnTo>
                <a:lnTo>
                  <a:pt x="0" y="136428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4636446" y="8120782"/>
            <a:ext cx="2152715" cy="1364283"/>
          </a:xfrm>
          <a:custGeom>
            <a:avLst/>
            <a:gdLst/>
            <a:ahLst/>
            <a:cxnLst/>
            <a:rect r="r" b="b" t="t" l="l"/>
            <a:pathLst>
              <a:path h="1364283" w="2152715">
                <a:moveTo>
                  <a:pt x="0" y="0"/>
                </a:moveTo>
                <a:lnTo>
                  <a:pt x="2152716" y="0"/>
                </a:lnTo>
                <a:lnTo>
                  <a:pt x="2152716" y="1364284"/>
                </a:lnTo>
                <a:lnTo>
                  <a:pt x="0" y="136428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7" id="17"/>
          <p:cNvGrpSpPr/>
          <p:nvPr/>
        </p:nvGrpSpPr>
        <p:grpSpPr>
          <a:xfrm rot="0">
            <a:off x="11885954" y="8267109"/>
            <a:ext cx="4774749" cy="1071631"/>
            <a:chOff x="0" y="0"/>
            <a:chExt cx="1321920" cy="296688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321920" cy="296688"/>
            </a:xfrm>
            <a:custGeom>
              <a:avLst/>
              <a:gdLst/>
              <a:ahLst/>
              <a:cxnLst/>
              <a:rect r="r" b="b" t="t" l="l"/>
              <a:pathLst>
                <a:path h="296688" w="1321920">
                  <a:moveTo>
                    <a:pt x="37293" y="0"/>
                  </a:moveTo>
                  <a:lnTo>
                    <a:pt x="1284627" y="0"/>
                  </a:lnTo>
                  <a:cubicBezTo>
                    <a:pt x="1305223" y="0"/>
                    <a:pt x="1321920" y="16697"/>
                    <a:pt x="1321920" y="37293"/>
                  </a:cubicBezTo>
                  <a:lnTo>
                    <a:pt x="1321920" y="259395"/>
                  </a:lnTo>
                  <a:cubicBezTo>
                    <a:pt x="1321920" y="279991"/>
                    <a:pt x="1305223" y="296688"/>
                    <a:pt x="1284627" y="296688"/>
                  </a:cubicBezTo>
                  <a:lnTo>
                    <a:pt x="37293" y="296688"/>
                  </a:lnTo>
                  <a:cubicBezTo>
                    <a:pt x="16697" y="296688"/>
                    <a:pt x="0" y="279991"/>
                    <a:pt x="0" y="259395"/>
                  </a:cubicBezTo>
                  <a:lnTo>
                    <a:pt x="0" y="37293"/>
                  </a:lnTo>
                  <a:cubicBezTo>
                    <a:pt x="0" y="16697"/>
                    <a:pt x="16697" y="0"/>
                    <a:pt x="3729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1321920" cy="334788"/>
            </a:xfrm>
            <a:prstGeom prst="rect">
              <a:avLst/>
            </a:prstGeom>
          </p:spPr>
          <p:txBody>
            <a:bodyPr anchor="ctr" rtlCol="false" tIns="48326" lIns="48326" bIns="48326" rIns="48326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Freeform 20" id="20"/>
          <p:cNvSpPr/>
          <p:nvPr/>
        </p:nvSpPr>
        <p:spPr>
          <a:xfrm flipH="false" flipV="false" rot="0">
            <a:off x="419614" y="274246"/>
            <a:ext cx="1099144" cy="1099144"/>
          </a:xfrm>
          <a:custGeom>
            <a:avLst/>
            <a:gdLst/>
            <a:ahLst/>
            <a:cxnLst/>
            <a:rect r="r" b="b" t="t" l="l"/>
            <a:pathLst>
              <a:path h="1099144" w="1099144">
                <a:moveTo>
                  <a:pt x="0" y="0"/>
                </a:moveTo>
                <a:lnTo>
                  <a:pt x="1099144" y="0"/>
                </a:lnTo>
                <a:lnTo>
                  <a:pt x="1099144" y="1099143"/>
                </a:lnTo>
                <a:lnTo>
                  <a:pt x="0" y="109914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622569">
            <a:off x="3895229" y="2784749"/>
            <a:ext cx="1954667" cy="2989931"/>
          </a:xfrm>
          <a:custGeom>
            <a:avLst/>
            <a:gdLst/>
            <a:ahLst/>
            <a:cxnLst/>
            <a:rect r="r" b="b" t="t" l="l"/>
            <a:pathLst>
              <a:path h="2989931" w="1954667">
                <a:moveTo>
                  <a:pt x="0" y="0"/>
                </a:moveTo>
                <a:lnTo>
                  <a:pt x="1954668" y="0"/>
                </a:lnTo>
                <a:lnTo>
                  <a:pt x="1954668" y="2989930"/>
                </a:lnTo>
                <a:lnTo>
                  <a:pt x="0" y="298993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8339663" y="6997891"/>
            <a:ext cx="2091015" cy="661283"/>
          </a:xfrm>
          <a:custGeom>
            <a:avLst/>
            <a:gdLst/>
            <a:ahLst/>
            <a:cxnLst/>
            <a:rect r="r" b="b" t="t" l="l"/>
            <a:pathLst>
              <a:path h="661283" w="2091015">
                <a:moveTo>
                  <a:pt x="0" y="0"/>
                </a:moveTo>
                <a:lnTo>
                  <a:pt x="2091015" y="0"/>
                </a:lnTo>
                <a:lnTo>
                  <a:pt x="2091015" y="661284"/>
                </a:lnTo>
                <a:lnTo>
                  <a:pt x="0" y="66128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9928426" y="6683301"/>
            <a:ext cx="2091015" cy="661283"/>
          </a:xfrm>
          <a:custGeom>
            <a:avLst/>
            <a:gdLst/>
            <a:ahLst/>
            <a:cxnLst/>
            <a:rect r="r" b="b" t="t" l="l"/>
            <a:pathLst>
              <a:path h="661283" w="2091015">
                <a:moveTo>
                  <a:pt x="0" y="0"/>
                </a:moveTo>
                <a:lnTo>
                  <a:pt x="2091014" y="0"/>
                </a:lnTo>
                <a:lnTo>
                  <a:pt x="2091014" y="661284"/>
                </a:lnTo>
                <a:lnTo>
                  <a:pt x="0" y="66128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11748349" y="5649660"/>
            <a:ext cx="2152715" cy="1364283"/>
          </a:xfrm>
          <a:custGeom>
            <a:avLst/>
            <a:gdLst/>
            <a:ahLst/>
            <a:cxnLst/>
            <a:rect r="r" b="b" t="t" l="l"/>
            <a:pathLst>
              <a:path h="1364283" w="2152715">
                <a:moveTo>
                  <a:pt x="0" y="0"/>
                </a:moveTo>
                <a:lnTo>
                  <a:pt x="2152715" y="0"/>
                </a:lnTo>
                <a:lnTo>
                  <a:pt x="2152715" y="1364283"/>
                </a:lnTo>
                <a:lnTo>
                  <a:pt x="0" y="136428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13525448" y="5649660"/>
            <a:ext cx="2152715" cy="1364283"/>
          </a:xfrm>
          <a:custGeom>
            <a:avLst/>
            <a:gdLst/>
            <a:ahLst/>
            <a:cxnLst/>
            <a:rect r="r" b="b" t="t" l="l"/>
            <a:pathLst>
              <a:path h="1364283" w="2152715">
                <a:moveTo>
                  <a:pt x="0" y="0"/>
                </a:moveTo>
                <a:lnTo>
                  <a:pt x="2152716" y="0"/>
                </a:lnTo>
                <a:lnTo>
                  <a:pt x="2152716" y="1364283"/>
                </a:lnTo>
                <a:lnTo>
                  <a:pt x="0" y="136428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14636446" y="5649660"/>
            <a:ext cx="2152715" cy="1364283"/>
          </a:xfrm>
          <a:custGeom>
            <a:avLst/>
            <a:gdLst/>
            <a:ahLst/>
            <a:cxnLst/>
            <a:rect r="r" b="b" t="t" l="l"/>
            <a:pathLst>
              <a:path h="1364283" w="2152715">
                <a:moveTo>
                  <a:pt x="0" y="0"/>
                </a:moveTo>
                <a:lnTo>
                  <a:pt x="2152716" y="0"/>
                </a:lnTo>
                <a:lnTo>
                  <a:pt x="2152716" y="1364283"/>
                </a:lnTo>
                <a:lnTo>
                  <a:pt x="0" y="136428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7" id="27"/>
          <p:cNvGrpSpPr/>
          <p:nvPr/>
        </p:nvGrpSpPr>
        <p:grpSpPr>
          <a:xfrm rot="0">
            <a:off x="11885954" y="5795986"/>
            <a:ext cx="4774749" cy="1071631"/>
            <a:chOff x="0" y="0"/>
            <a:chExt cx="1321920" cy="296688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1321920" cy="296688"/>
            </a:xfrm>
            <a:custGeom>
              <a:avLst/>
              <a:gdLst/>
              <a:ahLst/>
              <a:cxnLst/>
              <a:rect r="r" b="b" t="t" l="l"/>
              <a:pathLst>
                <a:path h="296688" w="1321920">
                  <a:moveTo>
                    <a:pt x="37293" y="0"/>
                  </a:moveTo>
                  <a:lnTo>
                    <a:pt x="1284627" y="0"/>
                  </a:lnTo>
                  <a:cubicBezTo>
                    <a:pt x="1305223" y="0"/>
                    <a:pt x="1321920" y="16697"/>
                    <a:pt x="1321920" y="37293"/>
                  </a:cubicBezTo>
                  <a:lnTo>
                    <a:pt x="1321920" y="259395"/>
                  </a:lnTo>
                  <a:cubicBezTo>
                    <a:pt x="1321920" y="279991"/>
                    <a:pt x="1305223" y="296688"/>
                    <a:pt x="1284627" y="296688"/>
                  </a:cubicBezTo>
                  <a:lnTo>
                    <a:pt x="37293" y="296688"/>
                  </a:lnTo>
                  <a:cubicBezTo>
                    <a:pt x="16697" y="296688"/>
                    <a:pt x="0" y="279991"/>
                    <a:pt x="0" y="259395"/>
                  </a:cubicBezTo>
                  <a:lnTo>
                    <a:pt x="0" y="37293"/>
                  </a:lnTo>
                  <a:cubicBezTo>
                    <a:pt x="0" y="16697"/>
                    <a:pt x="16697" y="0"/>
                    <a:pt x="3729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38100"/>
              <a:ext cx="1321920" cy="334788"/>
            </a:xfrm>
            <a:prstGeom prst="rect">
              <a:avLst/>
            </a:prstGeom>
          </p:spPr>
          <p:txBody>
            <a:bodyPr anchor="ctr" rtlCol="false" tIns="48326" lIns="48326" bIns="48326" rIns="48326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Freeform 30" id="30"/>
          <p:cNvSpPr/>
          <p:nvPr/>
        </p:nvSpPr>
        <p:spPr>
          <a:xfrm flipH="false" flipV="false" rot="0">
            <a:off x="10184341" y="3012166"/>
            <a:ext cx="1352051" cy="1267548"/>
          </a:xfrm>
          <a:custGeom>
            <a:avLst/>
            <a:gdLst/>
            <a:ahLst/>
            <a:cxnLst/>
            <a:rect r="r" b="b" t="t" l="l"/>
            <a:pathLst>
              <a:path h="1267548" w="1352051">
                <a:moveTo>
                  <a:pt x="0" y="0"/>
                </a:moveTo>
                <a:lnTo>
                  <a:pt x="1352051" y="0"/>
                </a:lnTo>
                <a:lnTo>
                  <a:pt x="1352051" y="1267548"/>
                </a:lnTo>
                <a:lnTo>
                  <a:pt x="0" y="126754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8682819" y="3605511"/>
            <a:ext cx="1375813" cy="1375813"/>
          </a:xfrm>
          <a:custGeom>
            <a:avLst/>
            <a:gdLst/>
            <a:ahLst/>
            <a:cxnLst/>
            <a:rect r="r" b="b" t="t" l="l"/>
            <a:pathLst>
              <a:path h="1375813" w="1375813">
                <a:moveTo>
                  <a:pt x="0" y="0"/>
                </a:moveTo>
                <a:lnTo>
                  <a:pt x="1375813" y="0"/>
                </a:lnTo>
                <a:lnTo>
                  <a:pt x="1375813" y="1375813"/>
                </a:lnTo>
                <a:lnTo>
                  <a:pt x="0" y="1375813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false" rot="0">
            <a:off x="8682819" y="6057649"/>
            <a:ext cx="1516699" cy="1334695"/>
          </a:xfrm>
          <a:custGeom>
            <a:avLst/>
            <a:gdLst/>
            <a:ahLst/>
            <a:cxnLst/>
            <a:rect r="r" b="b" t="t" l="l"/>
            <a:pathLst>
              <a:path h="1334695" w="1516699">
                <a:moveTo>
                  <a:pt x="0" y="0"/>
                </a:moveTo>
                <a:lnTo>
                  <a:pt x="1516699" y="0"/>
                </a:lnTo>
                <a:lnTo>
                  <a:pt x="1516699" y="1334696"/>
                </a:lnTo>
                <a:lnTo>
                  <a:pt x="0" y="1334696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0">
            <a:off x="10380493" y="5143500"/>
            <a:ext cx="1186881" cy="1870443"/>
          </a:xfrm>
          <a:custGeom>
            <a:avLst/>
            <a:gdLst/>
            <a:ahLst/>
            <a:cxnLst/>
            <a:rect r="r" b="b" t="t" l="l"/>
            <a:pathLst>
              <a:path h="1870443" w="1186881">
                <a:moveTo>
                  <a:pt x="0" y="0"/>
                </a:moveTo>
                <a:lnTo>
                  <a:pt x="1186881" y="0"/>
                </a:lnTo>
                <a:lnTo>
                  <a:pt x="1186881" y="1870443"/>
                </a:lnTo>
                <a:lnTo>
                  <a:pt x="0" y="1870443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4" id="34"/>
          <p:cNvSpPr/>
          <p:nvPr/>
        </p:nvSpPr>
        <p:spPr>
          <a:xfrm flipH="false" flipV="false" rot="0">
            <a:off x="8763701" y="8489243"/>
            <a:ext cx="1666977" cy="1385674"/>
          </a:xfrm>
          <a:custGeom>
            <a:avLst/>
            <a:gdLst/>
            <a:ahLst/>
            <a:cxnLst/>
            <a:rect r="r" b="b" t="t" l="l"/>
            <a:pathLst>
              <a:path h="1385674" w="1666977">
                <a:moveTo>
                  <a:pt x="0" y="0"/>
                </a:moveTo>
                <a:lnTo>
                  <a:pt x="1666977" y="0"/>
                </a:lnTo>
                <a:lnTo>
                  <a:pt x="1666977" y="1385675"/>
                </a:lnTo>
                <a:lnTo>
                  <a:pt x="0" y="1385675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5" id="35"/>
          <p:cNvSpPr/>
          <p:nvPr/>
        </p:nvSpPr>
        <p:spPr>
          <a:xfrm flipH="false" flipV="false" rot="0">
            <a:off x="10098093" y="7900441"/>
            <a:ext cx="1438299" cy="1438299"/>
          </a:xfrm>
          <a:custGeom>
            <a:avLst/>
            <a:gdLst/>
            <a:ahLst/>
            <a:cxnLst/>
            <a:rect r="r" b="b" t="t" l="l"/>
            <a:pathLst>
              <a:path h="1438299" w="1438299">
                <a:moveTo>
                  <a:pt x="0" y="0"/>
                </a:moveTo>
                <a:lnTo>
                  <a:pt x="1438299" y="0"/>
                </a:lnTo>
                <a:lnTo>
                  <a:pt x="1438299" y="1438299"/>
                </a:lnTo>
                <a:lnTo>
                  <a:pt x="0" y="1438299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6" id="36"/>
          <p:cNvSpPr/>
          <p:nvPr/>
        </p:nvSpPr>
        <p:spPr>
          <a:xfrm flipH="false" flipV="false" rot="0">
            <a:off x="158466" y="4981324"/>
            <a:ext cx="4714097" cy="5143500"/>
          </a:xfrm>
          <a:custGeom>
            <a:avLst/>
            <a:gdLst/>
            <a:ahLst/>
            <a:cxnLst/>
            <a:rect r="r" b="b" t="t" l="l"/>
            <a:pathLst>
              <a:path h="5143500" w="4714097">
                <a:moveTo>
                  <a:pt x="0" y="0"/>
                </a:moveTo>
                <a:lnTo>
                  <a:pt x="4714097" y="0"/>
                </a:lnTo>
                <a:lnTo>
                  <a:pt x="4714097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7" id="37"/>
          <p:cNvSpPr txBox="true"/>
          <p:nvPr/>
        </p:nvSpPr>
        <p:spPr>
          <a:xfrm rot="0">
            <a:off x="12148859" y="3563232"/>
            <a:ext cx="4326297" cy="5831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97"/>
              </a:lnSpc>
              <a:spcBef>
                <a:spcPct val="0"/>
              </a:spcBef>
            </a:pPr>
            <a:r>
              <a:rPr lang="en-US" sz="1712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  Desarrollar reportes geolocalizados acompañados de fotos y descripciones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2148859" y="8487552"/>
            <a:ext cx="4511844" cy="6207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37"/>
              </a:lnSpc>
              <a:spcBef>
                <a:spcPct val="0"/>
              </a:spcBef>
            </a:pPr>
            <a:r>
              <a:rPr lang="en-US" sz="1812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Implementar alertas en tiempo real sobre incidentes en la zona a otros usuarios.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2148859" y="6037633"/>
            <a:ext cx="4265068" cy="5831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97"/>
              </a:lnSpc>
              <a:spcBef>
                <a:spcPct val="0"/>
              </a:spcBef>
            </a:pPr>
            <a:r>
              <a:rPr lang="en-US" sz="1712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Implementar notificación directamente a seguridad ciudadana de la municipalidad.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3801964" y="690467"/>
            <a:ext cx="7398321" cy="1227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069"/>
              </a:lnSpc>
              <a:spcBef>
                <a:spcPct val="0"/>
              </a:spcBef>
            </a:pPr>
            <a:r>
              <a:rPr lang="en-US" sz="7192">
                <a:solidFill>
                  <a:srgbClr val="C6232A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Objetivos del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0232011" y="690467"/>
            <a:ext cx="5160403" cy="1227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069"/>
              </a:lnSpc>
              <a:spcBef>
                <a:spcPct val="0"/>
              </a:spcBef>
            </a:pPr>
            <a:r>
              <a:rPr lang="en-US" sz="7192">
                <a:solidFill>
                  <a:srgbClr val="1A1A1A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Proyecto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789162" y="1028700"/>
            <a:ext cx="470138" cy="117535"/>
          </a:xfrm>
          <a:custGeom>
            <a:avLst/>
            <a:gdLst/>
            <a:ahLst/>
            <a:cxnLst/>
            <a:rect r="r" b="b" t="t" l="l"/>
            <a:pathLst>
              <a:path h="117535" w="470138">
                <a:moveTo>
                  <a:pt x="0" y="0"/>
                </a:moveTo>
                <a:lnTo>
                  <a:pt x="470138" y="0"/>
                </a:lnTo>
                <a:lnTo>
                  <a:pt x="470138" y="117535"/>
                </a:lnTo>
                <a:lnTo>
                  <a:pt x="0" y="1175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19614" y="274246"/>
            <a:ext cx="1099144" cy="1099144"/>
          </a:xfrm>
          <a:custGeom>
            <a:avLst/>
            <a:gdLst/>
            <a:ahLst/>
            <a:cxnLst/>
            <a:rect r="r" b="b" t="t" l="l"/>
            <a:pathLst>
              <a:path h="1099144" w="1099144">
                <a:moveTo>
                  <a:pt x="0" y="0"/>
                </a:moveTo>
                <a:lnTo>
                  <a:pt x="1099144" y="0"/>
                </a:lnTo>
                <a:lnTo>
                  <a:pt x="1099144" y="1099143"/>
                </a:lnTo>
                <a:lnTo>
                  <a:pt x="0" y="109914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93511" y="4306748"/>
            <a:ext cx="5302105" cy="1490425"/>
          </a:xfrm>
          <a:custGeom>
            <a:avLst/>
            <a:gdLst/>
            <a:ahLst/>
            <a:cxnLst/>
            <a:rect r="r" b="b" t="t" l="l"/>
            <a:pathLst>
              <a:path h="1490425" w="5302105">
                <a:moveTo>
                  <a:pt x="0" y="0"/>
                </a:moveTo>
                <a:lnTo>
                  <a:pt x="5302105" y="0"/>
                </a:lnTo>
                <a:lnTo>
                  <a:pt x="5302105" y="1490425"/>
                </a:lnTo>
                <a:lnTo>
                  <a:pt x="0" y="149042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-4928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54732" y="5134809"/>
            <a:ext cx="4640955" cy="2778772"/>
          </a:xfrm>
          <a:custGeom>
            <a:avLst/>
            <a:gdLst/>
            <a:ahLst/>
            <a:cxnLst/>
            <a:rect r="r" b="b" t="t" l="l"/>
            <a:pathLst>
              <a:path h="2778772" w="4640955">
                <a:moveTo>
                  <a:pt x="0" y="0"/>
                </a:moveTo>
                <a:lnTo>
                  <a:pt x="4640955" y="0"/>
                </a:lnTo>
                <a:lnTo>
                  <a:pt x="4640955" y="2778773"/>
                </a:lnTo>
                <a:lnTo>
                  <a:pt x="0" y="277877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854803" y="7249158"/>
            <a:ext cx="5040813" cy="1364283"/>
            <a:chOff x="0" y="0"/>
            <a:chExt cx="6721084" cy="181904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870287" cy="1819044"/>
            </a:xfrm>
            <a:custGeom>
              <a:avLst/>
              <a:gdLst/>
              <a:ahLst/>
              <a:cxnLst/>
              <a:rect r="r" b="b" t="t" l="l"/>
              <a:pathLst>
                <a:path h="1819044" w="2870287">
                  <a:moveTo>
                    <a:pt x="0" y="0"/>
                  </a:moveTo>
                  <a:lnTo>
                    <a:pt x="2870287" y="0"/>
                  </a:lnTo>
                  <a:lnTo>
                    <a:pt x="2870287" y="1819044"/>
                  </a:lnTo>
                  <a:lnTo>
                    <a:pt x="0" y="18190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2369466" y="0"/>
              <a:ext cx="2870287" cy="1819044"/>
            </a:xfrm>
            <a:custGeom>
              <a:avLst/>
              <a:gdLst/>
              <a:ahLst/>
              <a:cxnLst/>
              <a:rect r="r" b="b" t="t" l="l"/>
              <a:pathLst>
                <a:path h="1819044" w="2870287">
                  <a:moveTo>
                    <a:pt x="0" y="0"/>
                  </a:moveTo>
                  <a:lnTo>
                    <a:pt x="2870287" y="0"/>
                  </a:lnTo>
                  <a:lnTo>
                    <a:pt x="2870287" y="1819044"/>
                  </a:lnTo>
                  <a:lnTo>
                    <a:pt x="0" y="18190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3850797" y="0"/>
              <a:ext cx="2870287" cy="1819044"/>
            </a:xfrm>
            <a:custGeom>
              <a:avLst/>
              <a:gdLst/>
              <a:ahLst/>
              <a:cxnLst/>
              <a:rect r="r" b="b" t="t" l="l"/>
              <a:pathLst>
                <a:path h="1819044" w="2870287">
                  <a:moveTo>
                    <a:pt x="0" y="0"/>
                  </a:moveTo>
                  <a:lnTo>
                    <a:pt x="2870287" y="0"/>
                  </a:lnTo>
                  <a:lnTo>
                    <a:pt x="2870287" y="1819044"/>
                  </a:lnTo>
                  <a:lnTo>
                    <a:pt x="0" y="18190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10" id="10"/>
            <p:cNvGrpSpPr/>
            <p:nvPr/>
          </p:nvGrpSpPr>
          <p:grpSpPr>
            <a:xfrm rot="0">
              <a:off x="183474" y="195102"/>
              <a:ext cx="6366332" cy="1428841"/>
              <a:chOff x="0" y="0"/>
              <a:chExt cx="1321920" cy="296688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1321920" cy="296688"/>
              </a:xfrm>
              <a:custGeom>
                <a:avLst/>
                <a:gdLst/>
                <a:ahLst/>
                <a:cxnLst/>
                <a:rect r="r" b="b" t="t" l="l"/>
                <a:pathLst>
                  <a:path h="296688" w="1321920">
                    <a:moveTo>
                      <a:pt x="37293" y="0"/>
                    </a:moveTo>
                    <a:lnTo>
                      <a:pt x="1284627" y="0"/>
                    </a:lnTo>
                    <a:cubicBezTo>
                      <a:pt x="1305223" y="0"/>
                      <a:pt x="1321920" y="16697"/>
                      <a:pt x="1321920" y="37293"/>
                    </a:cubicBezTo>
                    <a:lnTo>
                      <a:pt x="1321920" y="259395"/>
                    </a:lnTo>
                    <a:cubicBezTo>
                      <a:pt x="1321920" y="279991"/>
                      <a:pt x="1305223" y="296688"/>
                      <a:pt x="1284627" y="296688"/>
                    </a:cubicBezTo>
                    <a:lnTo>
                      <a:pt x="37293" y="296688"/>
                    </a:lnTo>
                    <a:cubicBezTo>
                      <a:pt x="16697" y="296688"/>
                      <a:pt x="0" y="279991"/>
                      <a:pt x="0" y="259395"/>
                    </a:cubicBezTo>
                    <a:lnTo>
                      <a:pt x="0" y="37293"/>
                    </a:lnTo>
                    <a:cubicBezTo>
                      <a:pt x="0" y="16697"/>
                      <a:pt x="16697" y="0"/>
                      <a:pt x="3729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-38100"/>
                <a:ext cx="1321920" cy="334788"/>
              </a:xfrm>
              <a:prstGeom prst="rect">
                <a:avLst/>
              </a:prstGeom>
            </p:spPr>
            <p:txBody>
              <a:bodyPr anchor="ctr" rtlCol="false" tIns="48326" lIns="48326" bIns="48326" rIns="48326"/>
              <a:lstStyle/>
              <a:p>
                <a:pPr algn="ctr">
                  <a:lnSpc>
                    <a:spcPts val="2520"/>
                  </a:lnSpc>
                </a:pPr>
              </a:p>
            </p:txBody>
          </p:sp>
        </p:grpSp>
        <p:sp>
          <p:nvSpPr>
            <p:cNvPr name="TextBox 13" id="13"/>
            <p:cNvSpPr txBox="true"/>
            <p:nvPr/>
          </p:nvSpPr>
          <p:spPr>
            <a:xfrm rot="0">
              <a:off x="700364" y="628003"/>
              <a:ext cx="5332553" cy="51541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237"/>
                </a:lnSpc>
                <a:spcBef>
                  <a:spcPct val="0"/>
                </a:spcBef>
              </a:pPr>
              <a:r>
                <a:rPr lang="en-US" sz="2312">
                  <a:solidFill>
                    <a:srgbClr val="545454"/>
                  </a:solidFill>
                  <a:latin typeface="DM Sans"/>
                  <a:ea typeface="DM Sans"/>
                  <a:cs typeface="DM Sans"/>
                  <a:sym typeface="DM Sans"/>
                </a:rPr>
                <a:t>Residentes de San Bernardo</a:t>
              </a: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3641164" y="4306748"/>
            <a:ext cx="3065837" cy="3368674"/>
          </a:xfrm>
          <a:custGeom>
            <a:avLst/>
            <a:gdLst/>
            <a:ahLst/>
            <a:cxnLst/>
            <a:rect r="r" b="b" t="t" l="l"/>
            <a:pathLst>
              <a:path h="3368674" w="3065837">
                <a:moveTo>
                  <a:pt x="0" y="0"/>
                </a:moveTo>
                <a:lnTo>
                  <a:pt x="3065837" y="0"/>
                </a:lnTo>
                <a:lnTo>
                  <a:pt x="3065837" y="3368674"/>
                </a:lnTo>
                <a:lnTo>
                  <a:pt x="0" y="336867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12653676" y="7231440"/>
            <a:ext cx="5040813" cy="1364283"/>
            <a:chOff x="0" y="0"/>
            <a:chExt cx="6721084" cy="1819044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870287" cy="1819044"/>
            </a:xfrm>
            <a:custGeom>
              <a:avLst/>
              <a:gdLst/>
              <a:ahLst/>
              <a:cxnLst/>
              <a:rect r="r" b="b" t="t" l="l"/>
              <a:pathLst>
                <a:path h="1819044" w="2870287">
                  <a:moveTo>
                    <a:pt x="0" y="0"/>
                  </a:moveTo>
                  <a:lnTo>
                    <a:pt x="2870287" y="0"/>
                  </a:lnTo>
                  <a:lnTo>
                    <a:pt x="2870287" y="1819044"/>
                  </a:lnTo>
                  <a:lnTo>
                    <a:pt x="0" y="18190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2369466" y="0"/>
              <a:ext cx="2870287" cy="1819044"/>
            </a:xfrm>
            <a:custGeom>
              <a:avLst/>
              <a:gdLst/>
              <a:ahLst/>
              <a:cxnLst/>
              <a:rect r="r" b="b" t="t" l="l"/>
              <a:pathLst>
                <a:path h="1819044" w="2870287">
                  <a:moveTo>
                    <a:pt x="0" y="0"/>
                  </a:moveTo>
                  <a:lnTo>
                    <a:pt x="2870287" y="0"/>
                  </a:lnTo>
                  <a:lnTo>
                    <a:pt x="2870287" y="1819044"/>
                  </a:lnTo>
                  <a:lnTo>
                    <a:pt x="0" y="18190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3850797" y="0"/>
              <a:ext cx="2870287" cy="1819044"/>
            </a:xfrm>
            <a:custGeom>
              <a:avLst/>
              <a:gdLst/>
              <a:ahLst/>
              <a:cxnLst/>
              <a:rect r="r" b="b" t="t" l="l"/>
              <a:pathLst>
                <a:path h="1819044" w="2870287">
                  <a:moveTo>
                    <a:pt x="0" y="0"/>
                  </a:moveTo>
                  <a:lnTo>
                    <a:pt x="2870287" y="0"/>
                  </a:lnTo>
                  <a:lnTo>
                    <a:pt x="2870287" y="1819044"/>
                  </a:lnTo>
                  <a:lnTo>
                    <a:pt x="0" y="18190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19" id="19"/>
            <p:cNvGrpSpPr/>
            <p:nvPr/>
          </p:nvGrpSpPr>
          <p:grpSpPr>
            <a:xfrm rot="0">
              <a:off x="183474" y="195102"/>
              <a:ext cx="6366332" cy="1428841"/>
              <a:chOff x="0" y="0"/>
              <a:chExt cx="1321920" cy="296688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1321920" cy="296688"/>
              </a:xfrm>
              <a:custGeom>
                <a:avLst/>
                <a:gdLst/>
                <a:ahLst/>
                <a:cxnLst/>
                <a:rect r="r" b="b" t="t" l="l"/>
                <a:pathLst>
                  <a:path h="296688" w="1321920">
                    <a:moveTo>
                      <a:pt x="37293" y="0"/>
                    </a:moveTo>
                    <a:lnTo>
                      <a:pt x="1284627" y="0"/>
                    </a:lnTo>
                    <a:cubicBezTo>
                      <a:pt x="1305223" y="0"/>
                      <a:pt x="1321920" y="16697"/>
                      <a:pt x="1321920" y="37293"/>
                    </a:cubicBezTo>
                    <a:lnTo>
                      <a:pt x="1321920" y="259395"/>
                    </a:lnTo>
                    <a:cubicBezTo>
                      <a:pt x="1321920" y="279991"/>
                      <a:pt x="1305223" y="296688"/>
                      <a:pt x="1284627" y="296688"/>
                    </a:cubicBezTo>
                    <a:lnTo>
                      <a:pt x="37293" y="296688"/>
                    </a:lnTo>
                    <a:cubicBezTo>
                      <a:pt x="16697" y="296688"/>
                      <a:pt x="0" y="279991"/>
                      <a:pt x="0" y="259395"/>
                    </a:cubicBezTo>
                    <a:lnTo>
                      <a:pt x="0" y="37293"/>
                    </a:lnTo>
                    <a:cubicBezTo>
                      <a:pt x="0" y="16697"/>
                      <a:pt x="16697" y="0"/>
                      <a:pt x="3729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21" id="21"/>
              <p:cNvSpPr txBox="true"/>
              <p:nvPr/>
            </p:nvSpPr>
            <p:spPr>
              <a:xfrm>
                <a:off x="0" y="-38100"/>
                <a:ext cx="1321920" cy="334788"/>
              </a:xfrm>
              <a:prstGeom prst="rect">
                <a:avLst/>
              </a:prstGeom>
            </p:spPr>
            <p:txBody>
              <a:bodyPr anchor="ctr" rtlCol="false" tIns="48326" lIns="48326" bIns="48326" rIns="48326"/>
              <a:lstStyle/>
              <a:p>
                <a:pPr algn="ctr">
                  <a:lnSpc>
                    <a:spcPts val="2520"/>
                  </a:lnSpc>
                </a:pPr>
              </a:p>
            </p:txBody>
          </p:sp>
        </p:grpSp>
        <p:sp>
          <p:nvSpPr>
            <p:cNvPr name="TextBox 22" id="22"/>
            <p:cNvSpPr txBox="true"/>
            <p:nvPr/>
          </p:nvSpPr>
          <p:spPr>
            <a:xfrm rot="0">
              <a:off x="700364" y="628003"/>
              <a:ext cx="5332553" cy="51541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237"/>
                </a:lnSpc>
                <a:spcBef>
                  <a:spcPct val="0"/>
                </a:spcBef>
              </a:pPr>
              <a:r>
                <a:rPr lang="en-US" sz="2312">
                  <a:solidFill>
                    <a:srgbClr val="545454"/>
                  </a:solidFill>
                  <a:latin typeface="DM Sans"/>
                  <a:ea typeface="DM Sans"/>
                  <a:cs typeface="DM Sans"/>
                  <a:sym typeface="DM Sans"/>
                </a:rPr>
                <a:t>Seguridad publica</a:t>
              </a:r>
            </a:p>
          </p:txBody>
        </p:sp>
      </p:grpSp>
      <p:sp>
        <p:nvSpPr>
          <p:cNvPr name="Freeform 23" id="23"/>
          <p:cNvSpPr/>
          <p:nvPr/>
        </p:nvSpPr>
        <p:spPr>
          <a:xfrm flipH="false" flipV="false" rot="0">
            <a:off x="8387219" y="4491031"/>
            <a:ext cx="1905068" cy="3000107"/>
          </a:xfrm>
          <a:custGeom>
            <a:avLst/>
            <a:gdLst/>
            <a:ahLst/>
            <a:cxnLst/>
            <a:rect r="r" b="b" t="t" l="l"/>
            <a:pathLst>
              <a:path h="3000107" w="1905068">
                <a:moveTo>
                  <a:pt x="0" y="0"/>
                </a:moveTo>
                <a:lnTo>
                  <a:pt x="1905068" y="0"/>
                </a:lnTo>
                <a:lnTo>
                  <a:pt x="1905068" y="3000107"/>
                </a:lnTo>
                <a:lnTo>
                  <a:pt x="0" y="300010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4" id="24"/>
          <p:cNvGrpSpPr/>
          <p:nvPr/>
        </p:nvGrpSpPr>
        <p:grpSpPr>
          <a:xfrm rot="0">
            <a:off x="6754240" y="7231440"/>
            <a:ext cx="5040813" cy="1364283"/>
            <a:chOff x="0" y="0"/>
            <a:chExt cx="6721084" cy="1819044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2870287" cy="1819044"/>
            </a:xfrm>
            <a:custGeom>
              <a:avLst/>
              <a:gdLst/>
              <a:ahLst/>
              <a:cxnLst/>
              <a:rect r="r" b="b" t="t" l="l"/>
              <a:pathLst>
                <a:path h="1819044" w="2870287">
                  <a:moveTo>
                    <a:pt x="0" y="0"/>
                  </a:moveTo>
                  <a:lnTo>
                    <a:pt x="2870287" y="0"/>
                  </a:lnTo>
                  <a:lnTo>
                    <a:pt x="2870287" y="1819044"/>
                  </a:lnTo>
                  <a:lnTo>
                    <a:pt x="0" y="18190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2369466" y="0"/>
              <a:ext cx="2870287" cy="1819044"/>
            </a:xfrm>
            <a:custGeom>
              <a:avLst/>
              <a:gdLst/>
              <a:ahLst/>
              <a:cxnLst/>
              <a:rect r="r" b="b" t="t" l="l"/>
              <a:pathLst>
                <a:path h="1819044" w="2870287">
                  <a:moveTo>
                    <a:pt x="0" y="0"/>
                  </a:moveTo>
                  <a:lnTo>
                    <a:pt x="2870287" y="0"/>
                  </a:lnTo>
                  <a:lnTo>
                    <a:pt x="2870287" y="1819044"/>
                  </a:lnTo>
                  <a:lnTo>
                    <a:pt x="0" y="18190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7" id="27"/>
            <p:cNvSpPr/>
            <p:nvPr/>
          </p:nvSpPr>
          <p:spPr>
            <a:xfrm flipH="false" flipV="false" rot="0">
              <a:off x="3850797" y="0"/>
              <a:ext cx="2870287" cy="1819044"/>
            </a:xfrm>
            <a:custGeom>
              <a:avLst/>
              <a:gdLst/>
              <a:ahLst/>
              <a:cxnLst/>
              <a:rect r="r" b="b" t="t" l="l"/>
              <a:pathLst>
                <a:path h="1819044" w="2870287">
                  <a:moveTo>
                    <a:pt x="0" y="0"/>
                  </a:moveTo>
                  <a:lnTo>
                    <a:pt x="2870287" y="0"/>
                  </a:lnTo>
                  <a:lnTo>
                    <a:pt x="2870287" y="1819044"/>
                  </a:lnTo>
                  <a:lnTo>
                    <a:pt x="0" y="18190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28" id="28"/>
            <p:cNvGrpSpPr/>
            <p:nvPr/>
          </p:nvGrpSpPr>
          <p:grpSpPr>
            <a:xfrm rot="0">
              <a:off x="183474" y="195102"/>
              <a:ext cx="6366332" cy="1428841"/>
              <a:chOff x="0" y="0"/>
              <a:chExt cx="1321920" cy="296688"/>
            </a:xfrm>
          </p:grpSpPr>
          <p:sp>
            <p:nvSpPr>
              <p:cNvPr name="Freeform 29" id="29"/>
              <p:cNvSpPr/>
              <p:nvPr/>
            </p:nvSpPr>
            <p:spPr>
              <a:xfrm flipH="false" flipV="false" rot="0">
                <a:off x="0" y="0"/>
                <a:ext cx="1321920" cy="296688"/>
              </a:xfrm>
              <a:custGeom>
                <a:avLst/>
                <a:gdLst/>
                <a:ahLst/>
                <a:cxnLst/>
                <a:rect r="r" b="b" t="t" l="l"/>
                <a:pathLst>
                  <a:path h="296688" w="1321920">
                    <a:moveTo>
                      <a:pt x="37293" y="0"/>
                    </a:moveTo>
                    <a:lnTo>
                      <a:pt x="1284627" y="0"/>
                    </a:lnTo>
                    <a:cubicBezTo>
                      <a:pt x="1305223" y="0"/>
                      <a:pt x="1321920" y="16697"/>
                      <a:pt x="1321920" y="37293"/>
                    </a:cubicBezTo>
                    <a:lnTo>
                      <a:pt x="1321920" y="259395"/>
                    </a:lnTo>
                    <a:cubicBezTo>
                      <a:pt x="1321920" y="279991"/>
                      <a:pt x="1305223" y="296688"/>
                      <a:pt x="1284627" y="296688"/>
                    </a:cubicBezTo>
                    <a:lnTo>
                      <a:pt x="37293" y="296688"/>
                    </a:lnTo>
                    <a:cubicBezTo>
                      <a:pt x="16697" y="296688"/>
                      <a:pt x="0" y="279991"/>
                      <a:pt x="0" y="259395"/>
                    </a:cubicBezTo>
                    <a:lnTo>
                      <a:pt x="0" y="37293"/>
                    </a:lnTo>
                    <a:cubicBezTo>
                      <a:pt x="0" y="16697"/>
                      <a:pt x="16697" y="0"/>
                      <a:pt x="3729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30" id="30"/>
              <p:cNvSpPr txBox="true"/>
              <p:nvPr/>
            </p:nvSpPr>
            <p:spPr>
              <a:xfrm>
                <a:off x="0" y="-38100"/>
                <a:ext cx="1321920" cy="334788"/>
              </a:xfrm>
              <a:prstGeom prst="rect">
                <a:avLst/>
              </a:prstGeom>
            </p:spPr>
            <p:txBody>
              <a:bodyPr anchor="ctr" rtlCol="false" tIns="48326" lIns="48326" bIns="48326" rIns="48326"/>
              <a:lstStyle/>
              <a:p>
                <a:pPr algn="ctr">
                  <a:lnSpc>
                    <a:spcPts val="2520"/>
                  </a:lnSpc>
                </a:pPr>
              </a:p>
            </p:txBody>
          </p:sp>
        </p:grpSp>
        <p:sp>
          <p:nvSpPr>
            <p:cNvPr name="TextBox 31" id="31"/>
            <p:cNvSpPr txBox="true"/>
            <p:nvPr/>
          </p:nvSpPr>
          <p:spPr>
            <a:xfrm rot="0">
              <a:off x="700364" y="628003"/>
              <a:ext cx="5332553" cy="51541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237"/>
                </a:lnSpc>
                <a:spcBef>
                  <a:spcPct val="0"/>
                </a:spcBef>
              </a:pPr>
              <a:r>
                <a:rPr lang="en-US" sz="2312">
                  <a:solidFill>
                    <a:srgbClr val="545454"/>
                  </a:solidFill>
                  <a:latin typeface="DM Sans"/>
                  <a:ea typeface="DM Sans"/>
                  <a:cs typeface="DM Sans"/>
                  <a:sym typeface="DM Sans"/>
                </a:rPr>
                <a:t>Alcalde de la Comuna</a:t>
              </a:r>
            </a:p>
          </p:txBody>
        </p:sp>
      </p:grpSp>
      <p:sp>
        <p:nvSpPr>
          <p:cNvPr name="TextBox 32" id="32"/>
          <p:cNvSpPr txBox="true"/>
          <p:nvPr/>
        </p:nvSpPr>
        <p:spPr>
          <a:xfrm rot="0">
            <a:off x="3077240" y="1220989"/>
            <a:ext cx="8215144" cy="1366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181"/>
              </a:lnSpc>
              <a:spcBef>
                <a:spcPct val="0"/>
              </a:spcBef>
            </a:pPr>
            <a:r>
              <a:rPr lang="en-US" sz="7986">
                <a:solidFill>
                  <a:srgbClr val="C6232A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Interesados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9480614" y="1224032"/>
            <a:ext cx="5730145" cy="1366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181"/>
              </a:lnSpc>
              <a:spcBef>
                <a:spcPct val="0"/>
              </a:spcBef>
            </a:pPr>
            <a:r>
              <a:rPr lang="en-US" sz="7986">
                <a:solidFill>
                  <a:srgbClr val="1A1A1A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Proyecto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789162" y="1028700"/>
            <a:ext cx="470138" cy="117535"/>
          </a:xfrm>
          <a:custGeom>
            <a:avLst/>
            <a:gdLst/>
            <a:ahLst/>
            <a:cxnLst/>
            <a:rect r="r" b="b" t="t" l="l"/>
            <a:pathLst>
              <a:path h="117535" w="470138">
                <a:moveTo>
                  <a:pt x="0" y="0"/>
                </a:moveTo>
                <a:lnTo>
                  <a:pt x="470138" y="0"/>
                </a:lnTo>
                <a:lnTo>
                  <a:pt x="470138" y="117535"/>
                </a:lnTo>
                <a:lnTo>
                  <a:pt x="0" y="1175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19614" y="274246"/>
            <a:ext cx="1099144" cy="1099144"/>
          </a:xfrm>
          <a:custGeom>
            <a:avLst/>
            <a:gdLst/>
            <a:ahLst/>
            <a:cxnLst/>
            <a:rect r="r" b="b" t="t" l="l"/>
            <a:pathLst>
              <a:path h="1099144" w="1099144">
                <a:moveTo>
                  <a:pt x="0" y="0"/>
                </a:moveTo>
                <a:lnTo>
                  <a:pt x="1099144" y="0"/>
                </a:lnTo>
                <a:lnTo>
                  <a:pt x="1099144" y="1099143"/>
                </a:lnTo>
                <a:lnTo>
                  <a:pt x="0" y="109914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734369" y="3941275"/>
            <a:ext cx="2513459" cy="1592905"/>
          </a:xfrm>
          <a:custGeom>
            <a:avLst/>
            <a:gdLst/>
            <a:ahLst/>
            <a:cxnLst/>
            <a:rect r="r" b="b" t="t" l="l"/>
            <a:pathLst>
              <a:path h="1592905" w="2513459">
                <a:moveTo>
                  <a:pt x="0" y="0"/>
                </a:moveTo>
                <a:lnTo>
                  <a:pt x="2513459" y="0"/>
                </a:lnTo>
                <a:lnTo>
                  <a:pt x="2513459" y="1592904"/>
                </a:lnTo>
                <a:lnTo>
                  <a:pt x="0" y="159290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809269" y="3941275"/>
            <a:ext cx="2513459" cy="1592905"/>
          </a:xfrm>
          <a:custGeom>
            <a:avLst/>
            <a:gdLst/>
            <a:ahLst/>
            <a:cxnLst/>
            <a:rect r="r" b="b" t="t" l="l"/>
            <a:pathLst>
              <a:path h="1592905" w="2513459">
                <a:moveTo>
                  <a:pt x="0" y="0"/>
                </a:moveTo>
                <a:lnTo>
                  <a:pt x="2513459" y="0"/>
                </a:lnTo>
                <a:lnTo>
                  <a:pt x="2513459" y="1592904"/>
                </a:lnTo>
                <a:lnTo>
                  <a:pt x="0" y="159290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106443" y="3941275"/>
            <a:ext cx="2513459" cy="1592905"/>
          </a:xfrm>
          <a:custGeom>
            <a:avLst/>
            <a:gdLst/>
            <a:ahLst/>
            <a:cxnLst/>
            <a:rect r="r" b="b" t="t" l="l"/>
            <a:pathLst>
              <a:path h="1592905" w="2513459">
                <a:moveTo>
                  <a:pt x="0" y="0"/>
                </a:moveTo>
                <a:lnTo>
                  <a:pt x="2513459" y="0"/>
                </a:lnTo>
                <a:lnTo>
                  <a:pt x="2513459" y="1592904"/>
                </a:lnTo>
                <a:lnTo>
                  <a:pt x="0" y="159290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4895034" y="4112122"/>
            <a:ext cx="5574884" cy="1251211"/>
            <a:chOff x="0" y="0"/>
            <a:chExt cx="1321920" cy="29668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321920" cy="296688"/>
            </a:xfrm>
            <a:custGeom>
              <a:avLst/>
              <a:gdLst/>
              <a:ahLst/>
              <a:cxnLst/>
              <a:rect r="r" b="b" t="t" l="l"/>
              <a:pathLst>
                <a:path h="296688" w="1321920">
                  <a:moveTo>
                    <a:pt x="31940" y="0"/>
                  </a:moveTo>
                  <a:lnTo>
                    <a:pt x="1289979" y="0"/>
                  </a:lnTo>
                  <a:cubicBezTo>
                    <a:pt x="1307620" y="0"/>
                    <a:pt x="1321920" y="14300"/>
                    <a:pt x="1321920" y="31940"/>
                  </a:cubicBezTo>
                  <a:lnTo>
                    <a:pt x="1321920" y="264747"/>
                  </a:lnTo>
                  <a:cubicBezTo>
                    <a:pt x="1321920" y="282388"/>
                    <a:pt x="1307620" y="296688"/>
                    <a:pt x="1289979" y="296688"/>
                  </a:cubicBezTo>
                  <a:lnTo>
                    <a:pt x="31940" y="296688"/>
                  </a:lnTo>
                  <a:cubicBezTo>
                    <a:pt x="14300" y="296688"/>
                    <a:pt x="0" y="282388"/>
                    <a:pt x="0" y="264747"/>
                  </a:cubicBezTo>
                  <a:lnTo>
                    <a:pt x="0" y="31940"/>
                  </a:lnTo>
                  <a:cubicBezTo>
                    <a:pt x="0" y="14300"/>
                    <a:pt x="14300" y="0"/>
                    <a:pt x="3194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1321920" cy="334788"/>
            </a:xfrm>
            <a:prstGeom prst="rect">
              <a:avLst/>
            </a:prstGeom>
          </p:spPr>
          <p:txBody>
            <a:bodyPr anchor="ctr" rtlCol="false" tIns="56425" lIns="56425" bIns="56425" rIns="56425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5364171" y="4310998"/>
            <a:ext cx="4594379" cy="8153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Pe</a:t>
            </a:r>
            <a:r>
              <a:rPr lang="en-US" sz="2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rmite adaptarse rápido a cambios en los requisitos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4797241" y="7818215"/>
            <a:ext cx="5822662" cy="1575889"/>
            <a:chOff x="0" y="0"/>
            <a:chExt cx="7763549" cy="210118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3315479" cy="2101185"/>
            </a:xfrm>
            <a:custGeom>
              <a:avLst/>
              <a:gdLst/>
              <a:ahLst/>
              <a:cxnLst/>
              <a:rect r="r" b="b" t="t" l="l"/>
              <a:pathLst>
                <a:path h="2101185" w="3315479">
                  <a:moveTo>
                    <a:pt x="0" y="0"/>
                  </a:moveTo>
                  <a:lnTo>
                    <a:pt x="3315479" y="0"/>
                  </a:lnTo>
                  <a:lnTo>
                    <a:pt x="3315479" y="2101185"/>
                  </a:lnTo>
                  <a:lnTo>
                    <a:pt x="0" y="21011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2736979" y="0"/>
              <a:ext cx="3315479" cy="2101185"/>
            </a:xfrm>
            <a:custGeom>
              <a:avLst/>
              <a:gdLst/>
              <a:ahLst/>
              <a:cxnLst/>
              <a:rect r="r" b="b" t="t" l="l"/>
              <a:pathLst>
                <a:path h="2101185" w="3315479">
                  <a:moveTo>
                    <a:pt x="0" y="0"/>
                  </a:moveTo>
                  <a:lnTo>
                    <a:pt x="3315480" y="0"/>
                  </a:lnTo>
                  <a:lnTo>
                    <a:pt x="3315480" y="2101185"/>
                  </a:lnTo>
                  <a:lnTo>
                    <a:pt x="0" y="21011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4448070" y="0"/>
              <a:ext cx="3315479" cy="2101185"/>
            </a:xfrm>
            <a:custGeom>
              <a:avLst/>
              <a:gdLst/>
              <a:ahLst/>
              <a:cxnLst/>
              <a:rect r="r" b="b" t="t" l="l"/>
              <a:pathLst>
                <a:path h="2101185" w="3315479">
                  <a:moveTo>
                    <a:pt x="0" y="0"/>
                  </a:moveTo>
                  <a:lnTo>
                    <a:pt x="3315479" y="0"/>
                  </a:lnTo>
                  <a:lnTo>
                    <a:pt x="3315479" y="2101185"/>
                  </a:lnTo>
                  <a:lnTo>
                    <a:pt x="0" y="21011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15" id="15"/>
            <p:cNvGrpSpPr/>
            <p:nvPr/>
          </p:nvGrpSpPr>
          <p:grpSpPr>
            <a:xfrm rot="0">
              <a:off x="211931" y="225363"/>
              <a:ext cx="7353774" cy="1650460"/>
              <a:chOff x="0" y="0"/>
              <a:chExt cx="1321920" cy="296688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1321920" cy="296688"/>
              </a:xfrm>
              <a:custGeom>
                <a:avLst/>
                <a:gdLst/>
                <a:ahLst/>
                <a:cxnLst/>
                <a:rect r="r" b="b" t="t" l="l"/>
                <a:pathLst>
                  <a:path h="296688" w="1321920">
                    <a:moveTo>
                      <a:pt x="37293" y="0"/>
                    </a:moveTo>
                    <a:lnTo>
                      <a:pt x="1284627" y="0"/>
                    </a:lnTo>
                    <a:cubicBezTo>
                      <a:pt x="1305223" y="0"/>
                      <a:pt x="1321920" y="16697"/>
                      <a:pt x="1321920" y="37293"/>
                    </a:cubicBezTo>
                    <a:lnTo>
                      <a:pt x="1321920" y="259395"/>
                    </a:lnTo>
                    <a:cubicBezTo>
                      <a:pt x="1321920" y="279991"/>
                      <a:pt x="1305223" y="296688"/>
                      <a:pt x="1284627" y="296688"/>
                    </a:cubicBezTo>
                    <a:lnTo>
                      <a:pt x="37293" y="296688"/>
                    </a:lnTo>
                    <a:cubicBezTo>
                      <a:pt x="16697" y="296688"/>
                      <a:pt x="0" y="279991"/>
                      <a:pt x="0" y="259395"/>
                    </a:cubicBezTo>
                    <a:lnTo>
                      <a:pt x="0" y="37293"/>
                    </a:lnTo>
                    <a:cubicBezTo>
                      <a:pt x="0" y="16697"/>
                      <a:pt x="16697" y="0"/>
                      <a:pt x="3729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38100"/>
                <a:ext cx="1321920" cy="334788"/>
              </a:xfrm>
              <a:prstGeom prst="rect">
                <a:avLst/>
              </a:prstGeom>
            </p:spPr>
            <p:txBody>
              <a:bodyPr anchor="ctr" rtlCol="false" tIns="48326" lIns="48326" bIns="48326" rIns="48326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sp>
          <p:nvSpPr>
            <p:cNvPr name="TextBox 18" id="18"/>
            <p:cNvSpPr txBox="true"/>
            <p:nvPr/>
          </p:nvSpPr>
          <p:spPr>
            <a:xfrm rot="0">
              <a:off x="882966" y="581696"/>
              <a:ext cx="5997616" cy="105495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234"/>
                </a:lnSpc>
                <a:spcBef>
                  <a:spcPct val="0"/>
                </a:spcBef>
              </a:pPr>
              <a:r>
                <a:rPr lang="en-US" sz="231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Ayuda a la colaboración constante entre equipo y cliente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9468086" y="5885449"/>
            <a:ext cx="5843379" cy="1581496"/>
            <a:chOff x="0" y="0"/>
            <a:chExt cx="7791172" cy="2108661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3327276" cy="2108661"/>
            </a:xfrm>
            <a:custGeom>
              <a:avLst/>
              <a:gdLst/>
              <a:ahLst/>
              <a:cxnLst/>
              <a:rect r="r" b="b" t="t" l="l"/>
              <a:pathLst>
                <a:path h="2108661" w="3327276">
                  <a:moveTo>
                    <a:pt x="0" y="0"/>
                  </a:moveTo>
                  <a:lnTo>
                    <a:pt x="3327276" y="0"/>
                  </a:lnTo>
                  <a:lnTo>
                    <a:pt x="3327276" y="2108661"/>
                  </a:lnTo>
                  <a:lnTo>
                    <a:pt x="0" y="21086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2746717" y="0"/>
              <a:ext cx="3327276" cy="2108661"/>
            </a:xfrm>
            <a:custGeom>
              <a:avLst/>
              <a:gdLst/>
              <a:ahLst/>
              <a:cxnLst/>
              <a:rect r="r" b="b" t="t" l="l"/>
              <a:pathLst>
                <a:path h="2108661" w="3327276">
                  <a:moveTo>
                    <a:pt x="0" y="0"/>
                  </a:moveTo>
                  <a:lnTo>
                    <a:pt x="3327276" y="0"/>
                  </a:lnTo>
                  <a:lnTo>
                    <a:pt x="3327276" y="2108661"/>
                  </a:lnTo>
                  <a:lnTo>
                    <a:pt x="0" y="21086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4463896" y="0"/>
              <a:ext cx="3327276" cy="2108661"/>
            </a:xfrm>
            <a:custGeom>
              <a:avLst/>
              <a:gdLst/>
              <a:ahLst/>
              <a:cxnLst/>
              <a:rect r="r" b="b" t="t" l="l"/>
              <a:pathLst>
                <a:path h="2108661" w="3327276">
                  <a:moveTo>
                    <a:pt x="0" y="0"/>
                  </a:moveTo>
                  <a:lnTo>
                    <a:pt x="3327276" y="0"/>
                  </a:lnTo>
                  <a:lnTo>
                    <a:pt x="3327276" y="2108661"/>
                  </a:lnTo>
                  <a:lnTo>
                    <a:pt x="0" y="21086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23" id="23"/>
            <p:cNvGrpSpPr/>
            <p:nvPr/>
          </p:nvGrpSpPr>
          <p:grpSpPr>
            <a:xfrm rot="0">
              <a:off x="212685" y="226164"/>
              <a:ext cx="7379939" cy="1656332"/>
              <a:chOff x="0" y="0"/>
              <a:chExt cx="1321920" cy="296688"/>
            </a:xfrm>
          </p:grpSpPr>
          <p:sp>
            <p:nvSpPr>
              <p:cNvPr name="Freeform 24" id="24"/>
              <p:cNvSpPr/>
              <p:nvPr/>
            </p:nvSpPr>
            <p:spPr>
              <a:xfrm flipH="false" flipV="false" rot="0">
                <a:off x="0" y="0"/>
                <a:ext cx="1321920" cy="296688"/>
              </a:xfrm>
              <a:custGeom>
                <a:avLst/>
                <a:gdLst/>
                <a:ahLst/>
                <a:cxnLst/>
                <a:rect r="r" b="b" t="t" l="l"/>
                <a:pathLst>
                  <a:path h="296688" w="1321920">
                    <a:moveTo>
                      <a:pt x="32171" y="0"/>
                    </a:moveTo>
                    <a:lnTo>
                      <a:pt x="1289749" y="0"/>
                    </a:lnTo>
                    <a:cubicBezTo>
                      <a:pt x="1307516" y="0"/>
                      <a:pt x="1321920" y="14403"/>
                      <a:pt x="1321920" y="32171"/>
                    </a:cubicBezTo>
                    <a:lnTo>
                      <a:pt x="1321920" y="264517"/>
                    </a:lnTo>
                    <a:cubicBezTo>
                      <a:pt x="1321920" y="273049"/>
                      <a:pt x="1318530" y="281232"/>
                      <a:pt x="1312497" y="287265"/>
                    </a:cubicBezTo>
                    <a:cubicBezTo>
                      <a:pt x="1306464" y="293298"/>
                      <a:pt x="1298281" y="296688"/>
                      <a:pt x="1289749" y="296688"/>
                    </a:cubicBezTo>
                    <a:lnTo>
                      <a:pt x="32171" y="296688"/>
                    </a:lnTo>
                    <a:cubicBezTo>
                      <a:pt x="14403" y="296688"/>
                      <a:pt x="0" y="282284"/>
                      <a:pt x="0" y="264517"/>
                    </a:cubicBezTo>
                    <a:lnTo>
                      <a:pt x="0" y="32171"/>
                    </a:lnTo>
                    <a:cubicBezTo>
                      <a:pt x="0" y="14403"/>
                      <a:pt x="14403" y="0"/>
                      <a:pt x="32171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25" id="25"/>
              <p:cNvSpPr txBox="true"/>
              <p:nvPr/>
            </p:nvSpPr>
            <p:spPr>
              <a:xfrm>
                <a:off x="0" y="-38100"/>
                <a:ext cx="1321920" cy="334788"/>
              </a:xfrm>
              <a:prstGeom prst="rect">
                <a:avLst/>
              </a:prstGeom>
            </p:spPr>
            <p:txBody>
              <a:bodyPr anchor="ctr" rtlCol="false" tIns="56020" lIns="56020" bIns="56020" rIns="5602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sp>
          <p:nvSpPr>
            <p:cNvPr name="TextBox 26" id="26"/>
            <p:cNvSpPr txBox="true"/>
            <p:nvPr/>
          </p:nvSpPr>
          <p:spPr>
            <a:xfrm rot="0">
              <a:off x="214220" y="795891"/>
              <a:ext cx="7454012" cy="47877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83"/>
                </a:lnSpc>
                <a:spcBef>
                  <a:spcPct val="0"/>
                </a:spcBef>
              </a:pPr>
              <a:r>
                <a:rPr lang="en-US" sz="2202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Resultados visibles en poco tiempo</a:t>
              </a:r>
            </a:p>
          </p:txBody>
        </p:sp>
      </p:grpSp>
      <p:sp>
        <p:nvSpPr>
          <p:cNvPr name="Freeform 27" id="27"/>
          <p:cNvSpPr/>
          <p:nvPr/>
        </p:nvSpPr>
        <p:spPr>
          <a:xfrm flipH="false" flipV="false" rot="0">
            <a:off x="1883797" y="7452626"/>
            <a:ext cx="2809213" cy="2307066"/>
          </a:xfrm>
          <a:custGeom>
            <a:avLst/>
            <a:gdLst/>
            <a:ahLst/>
            <a:cxnLst/>
            <a:rect r="r" b="b" t="t" l="l"/>
            <a:pathLst>
              <a:path h="2307066" w="2809213">
                <a:moveTo>
                  <a:pt x="0" y="0"/>
                </a:moveTo>
                <a:lnTo>
                  <a:pt x="2809213" y="0"/>
                </a:lnTo>
                <a:lnTo>
                  <a:pt x="2809213" y="2307067"/>
                </a:lnTo>
                <a:lnTo>
                  <a:pt x="0" y="230706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1917467" y="3358629"/>
            <a:ext cx="2775543" cy="2758196"/>
          </a:xfrm>
          <a:custGeom>
            <a:avLst/>
            <a:gdLst/>
            <a:ahLst/>
            <a:cxnLst/>
            <a:rect r="r" b="b" t="t" l="l"/>
            <a:pathLst>
              <a:path h="2758196" w="2775543">
                <a:moveTo>
                  <a:pt x="0" y="0"/>
                </a:moveTo>
                <a:lnTo>
                  <a:pt x="2775543" y="0"/>
                </a:lnTo>
                <a:lnTo>
                  <a:pt x="2775543" y="2758196"/>
                </a:lnTo>
                <a:lnTo>
                  <a:pt x="0" y="275819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-328667">
            <a:off x="15443127" y="5031906"/>
            <a:ext cx="2105073" cy="2859182"/>
          </a:xfrm>
          <a:custGeom>
            <a:avLst/>
            <a:gdLst/>
            <a:ahLst/>
            <a:cxnLst/>
            <a:rect r="r" b="b" t="t" l="l"/>
            <a:pathLst>
              <a:path h="2859182" w="2105073">
                <a:moveTo>
                  <a:pt x="0" y="0"/>
                </a:moveTo>
                <a:lnTo>
                  <a:pt x="2105073" y="0"/>
                </a:lnTo>
                <a:lnTo>
                  <a:pt x="2105073" y="2859182"/>
                </a:lnTo>
                <a:lnTo>
                  <a:pt x="0" y="285918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30" id="30"/>
          <p:cNvSpPr txBox="true"/>
          <p:nvPr/>
        </p:nvSpPr>
        <p:spPr>
          <a:xfrm rot="0">
            <a:off x="2761008" y="693208"/>
            <a:ext cx="8087189" cy="1227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069"/>
              </a:lnSpc>
              <a:spcBef>
                <a:spcPct val="0"/>
              </a:spcBef>
            </a:pPr>
            <a:r>
              <a:rPr lang="en-US" sz="7192">
                <a:solidFill>
                  <a:srgbClr val="C6232A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Metodología del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0848197" y="690467"/>
            <a:ext cx="5160403" cy="1227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069"/>
              </a:lnSpc>
              <a:spcBef>
                <a:spcPct val="0"/>
              </a:spcBef>
            </a:pPr>
            <a:r>
              <a:rPr lang="en-US" sz="7192">
                <a:solidFill>
                  <a:srgbClr val="1A1A1A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Proyecto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7972871" y="2121798"/>
            <a:ext cx="2342257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b="true" sz="519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SCRUM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789162" y="1028700"/>
            <a:ext cx="470138" cy="117535"/>
          </a:xfrm>
          <a:custGeom>
            <a:avLst/>
            <a:gdLst/>
            <a:ahLst/>
            <a:cxnLst/>
            <a:rect r="r" b="b" t="t" l="l"/>
            <a:pathLst>
              <a:path h="117535" w="470138">
                <a:moveTo>
                  <a:pt x="0" y="0"/>
                </a:moveTo>
                <a:lnTo>
                  <a:pt x="470138" y="0"/>
                </a:lnTo>
                <a:lnTo>
                  <a:pt x="470138" y="117535"/>
                </a:lnTo>
                <a:lnTo>
                  <a:pt x="0" y="1175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19614" y="274246"/>
            <a:ext cx="1099144" cy="1099144"/>
          </a:xfrm>
          <a:custGeom>
            <a:avLst/>
            <a:gdLst/>
            <a:ahLst/>
            <a:cxnLst/>
            <a:rect r="r" b="b" t="t" l="l"/>
            <a:pathLst>
              <a:path h="1099144" w="1099144">
                <a:moveTo>
                  <a:pt x="0" y="0"/>
                </a:moveTo>
                <a:lnTo>
                  <a:pt x="1099144" y="0"/>
                </a:lnTo>
                <a:lnTo>
                  <a:pt x="1099144" y="1099143"/>
                </a:lnTo>
                <a:lnTo>
                  <a:pt x="0" y="109914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aphicFrame>
        <p:nvGraphicFramePr>
          <p:cNvPr name="Table 4" id="4"/>
          <p:cNvGraphicFramePr>
            <a:graphicFrameLocks noGrp="true"/>
          </p:cNvGraphicFramePr>
          <p:nvPr/>
        </p:nvGraphicFramePr>
        <p:xfrm>
          <a:off x="1028700" y="2252662"/>
          <a:ext cx="11420562" cy="7839075"/>
        </p:xfrm>
        <a:graphic>
          <a:graphicData uri="http://schemas.openxmlformats.org/drawingml/2006/table">
            <a:tbl>
              <a:tblPr/>
              <a:tblGrid>
                <a:gridCol w="1925091"/>
                <a:gridCol w="7375329"/>
                <a:gridCol w="2120142"/>
              </a:tblGrid>
              <a:tr h="100501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 b="true">
                          <a:solidFill>
                            <a:srgbClr val="000000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Sprint </a:t>
                      </a:r>
                      <a:r>
                        <a:rPr lang="en-US" sz="3000" b="true">
                          <a:solidFill>
                            <a:srgbClr val="D61A20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11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161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 b="true">
                          <a:solidFill>
                            <a:srgbClr val="000000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Tareas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161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 b="true">
                          <a:solidFill>
                            <a:srgbClr val="000000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Duración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161E"/>
                    </a:solidFill>
                  </a:tcPr>
                </a:tc>
              </a:tr>
              <a:tr h="422104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 b="true">
                          <a:solidFill>
                            <a:srgbClr val="000000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Sprint 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 marL="647700" indent="-323850" lvl="1">
                        <a:lnSpc>
                          <a:spcPts val="4200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Configurar herramientas.</a:t>
                      </a:r>
                      <a:endParaRPr lang="en-US" sz="1100"/>
                    </a:p>
                    <a:p>
                      <a:pPr algn="l" marL="647700" indent="-323850" lvl="1">
                        <a:lnSpc>
                          <a:spcPts val="4200"/>
                        </a:lnSpc>
                        <a:buFont typeface="Arial"/>
                        <a:buChar char="•"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Reunir requerimientos.</a:t>
                      </a:r>
                    </a:p>
                    <a:p>
                      <a:pPr algn="l" marL="647700" indent="-323850" lvl="1">
                        <a:lnSpc>
                          <a:spcPts val="4200"/>
                        </a:lnSpc>
                        <a:buFont typeface="Arial"/>
                        <a:buChar char="•"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Análisis PESTEL.</a:t>
                      </a:r>
                    </a:p>
                    <a:p>
                      <a:pPr algn="l" marL="647700" indent="-323850" lvl="1">
                        <a:lnSpc>
                          <a:spcPts val="4200"/>
                        </a:lnSpc>
                        <a:buFont typeface="Arial"/>
                        <a:buChar char="•"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Factibilidad técnica.</a:t>
                      </a:r>
                    </a:p>
                    <a:p>
                      <a:pPr algn="l" marL="647700" indent="-323850" lvl="1">
                        <a:lnSpc>
                          <a:spcPts val="4200"/>
                        </a:lnSpc>
                        <a:buFont typeface="Arial"/>
                        <a:buChar char="•"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Definir historias de usuario</a:t>
                      </a:r>
                    </a:p>
                    <a:p>
                      <a:pPr algn="l" marL="647700" indent="-323850" lvl="1">
                        <a:lnSpc>
                          <a:spcPts val="4200"/>
                        </a:lnSpc>
                        <a:buFont typeface="Arial"/>
                        <a:buChar char="•"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Establecer criterios de aceptación.</a:t>
                      </a:r>
                    </a:p>
                    <a:p>
                      <a:pPr algn="l" marL="647700" indent="-323850" lvl="1">
                        <a:lnSpc>
                          <a:spcPts val="4200"/>
                        </a:lnSpc>
                        <a:buFont typeface="Arial"/>
                        <a:buChar char="•"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Definir Product Backlog Inicial.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 b="true">
                          <a:solidFill>
                            <a:srgbClr val="000000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1-4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1302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 b="true">
                          <a:solidFill>
                            <a:srgbClr val="000000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Sprint 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 marL="647700" indent="-323850" lvl="1">
                        <a:lnSpc>
                          <a:spcPts val="4200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Diseñar mockups (app + web).</a:t>
                      </a:r>
                      <a:endParaRPr lang="en-US" sz="1100"/>
                    </a:p>
                    <a:p>
                      <a:pPr algn="l" marL="647700" indent="-323850" lvl="1">
                        <a:lnSpc>
                          <a:spcPts val="4200"/>
                        </a:lnSpc>
                        <a:buFont typeface="Arial"/>
                        <a:buChar char="•"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Definir modelo de datos.</a:t>
                      </a:r>
                    </a:p>
                    <a:p>
                      <a:pPr algn="l" marL="647700" indent="-323850" lvl="1">
                        <a:lnSpc>
                          <a:spcPts val="4200"/>
                        </a:lnSpc>
                        <a:buFont typeface="Arial"/>
                        <a:buChar char="•"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Diseñar arquitectura de la solución.</a:t>
                      </a:r>
                    </a:p>
                    <a:p>
                      <a:pPr algn="l" marL="647700" indent="-323850" lvl="1">
                        <a:lnSpc>
                          <a:spcPts val="4200"/>
                        </a:lnSpc>
                        <a:buFont typeface="Arial"/>
                        <a:buChar char="•"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Refinamiento de product backlog.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 b="true">
                          <a:solidFill>
                            <a:srgbClr val="000000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5-6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Freeform 5" id="5"/>
          <p:cNvSpPr/>
          <p:nvPr/>
        </p:nvSpPr>
        <p:spPr>
          <a:xfrm flipH="true" flipV="false" rot="0">
            <a:off x="11858625" y="2057400"/>
            <a:ext cx="6429375" cy="8229600"/>
          </a:xfrm>
          <a:custGeom>
            <a:avLst/>
            <a:gdLst/>
            <a:ahLst/>
            <a:cxnLst/>
            <a:rect r="r" b="b" t="t" l="l"/>
            <a:pathLst>
              <a:path h="8229600" w="6429375">
                <a:moveTo>
                  <a:pt x="6429375" y="0"/>
                </a:moveTo>
                <a:lnTo>
                  <a:pt x="0" y="0"/>
                </a:lnTo>
                <a:lnTo>
                  <a:pt x="0" y="8229600"/>
                </a:lnTo>
                <a:lnTo>
                  <a:pt x="6429375" y="8229600"/>
                </a:lnTo>
                <a:lnTo>
                  <a:pt x="6429375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082480" y="690467"/>
            <a:ext cx="8087189" cy="1227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069"/>
              </a:lnSpc>
              <a:spcBef>
                <a:spcPct val="0"/>
              </a:spcBef>
            </a:pPr>
            <a:r>
              <a:rPr lang="en-US" sz="7192">
                <a:solidFill>
                  <a:srgbClr val="C6232A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Desarrollo de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868474" y="690467"/>
            <a:ext cx="6032969" cy="1227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069"/>
              </a:lnSpc>
              <a:spcBef>
                <a:spcPct val="0"/>
              </a:spcBef>
            </a:pPr>
            <a:r>
              <a:rPr lang="en-US" sz="7192">
                <a:solidFill>
                  <a:srgbClr val="1A1A1A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Actividades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789162" y="1028700"/>
            <a:ext cx="470138" cy="117535"/>
          </a:xfrm>
          <a:custGeom>
            <a:avLst/>
            <a:gdLst/>
            <a:ahLst/>
            <a:cxnLst/>
            <a:rect r="r" b="b" t="t" l="l"/>
            <a:pathLst>
              <a:path h="117535" w="470138">
                <a:moveTo>
                  <a:pt x="0" y="0"/>
                </a:moveTo>
                <a:lnTo>
                  <a:pt x="470138" y="0"/>
                </a:lnTo>
                <a:lnTo>
                  <a:pt x="470138" y="117535"/>
                </a:lnTo>
                <a:lnTo>
                  <a:pt x="0" y="1175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19614" y="274246"/>
            <a:ext cx="1099144" cy="1099144"/>
          </a:xfrm>
          <a:custGeom>
            <a:avLst/>
            <a:gdLst/>
            <a:ahLst/>
            <a:cxnLst/>
            <a:rect r="r" b="b" t="t" l="l"/>
            <a:pathLst>
              <a:path h="1099144" w="1099144">
                <a:moveTo>
                  <a:pt x="0" y="0"/>
                </a:moveTo>
                <a:lnTo>
                  <a:pt x="1099144" y="0"/>
                </a:lnTo>
                <a:lnTo>
                  <a:pt x="1099144" y="1099143"/>
                </a:lnTo>
                <a:lnTo>
                  <a:pt x="0" y="109914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854652" y="7177391"/>
            <a:ext cx="2343231" cy="2343231"/>
          </a:xfrm>
          <a:custGeom>
            <a:avLst/>
            <a:gdLst/>
            <a:ahLst/>
            <a:cxnLst/>
            <a:rect r="r" b="b" t="t" l="l"/>
            <a:pathLst>
              <a:path h="2343231" w="2343231">
                <a:moveTo>
                  <a:pt x="0" y="0"/>
                </a:moveTo>
                <a:lnTo>
                  <a:pt x="2343231" y="0"/>
                </a:lnTo>
                <a:lnTo>
                  <a:pt x="2343231" y="2343231"/>
                </a:lnTo>
                <a:lnTo>
                  <a:pt x="0" y="234323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2511790" y="2996701"/>
            <a:ext cx="2686093" cy="4180690"/>
          </a:xfrm>
          <a:custGeom>
            <a:avLst/>
            <a:gdLst/>
            <a:ahLst/>
            <a:cxnLst/>
            <a:rect r="r" b="b" t="t" l="l"/>
            <a:pathLst>
              <a:path h="4180690" w="2686093">
                <a:moveTo>
                  <a:pt x="2686093" y="0"/>
                </a:moveTo>
                <a:lnTo>
                  <a:pt x="0" y="0"/>
                </a:lnTo>
                <a:lnTo>
                  <a:pt x="0" y="4180690"/>
                </a:lnTo>
                <a:lnTo>
                  <a:pt x="2686093" y="4180690"/>
                </a:lnTo>
                <a:lnTo>
                  <a:pt x="2686093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0">
            <a:off x="12214664" y="2894439"/>
            <a:ext cx="4177914" cy="4385215"/>
          </a:xfrm>
          <a:custGeom>
            <a:avLst/>
            <a:gdLst/>
            <a:ahLst/>
            <a:cxnLst/>
            <a:rect r="r" b="b" t="t" l="l"/>
            <a:pathLst>
              <a:path h="4385215" w="4177914">
                <a:moveTo>
                  <a:pt x="4177914" y="0"/>
                </a:moveTo>
                <a:lnTo>
                  <a:pt x="0" y="0"/>
                </a:lnTo>
                <a:lnTo>
                  <a:pt x="0" y="4385214"/>
                </a:lnTo>
                <a:lnTo>
                  <a:pt x="4177914" y="4385214"/>
                </a:lnTo>
                <a:lnTo>
                  <a:pt x="4177914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769194" y="7353030"/>
            <a:ext cx="1292446" cy="1822681"/>
          </a:xfrm>
          <a:custGeom>
            <a:avLst/>
            <a:gdLst/>
            <a:ahLst/>
            <a:cxnLst/>
            <a:rect r="r" b="b" t="t" l="l"/>
            <a:pathLst>
              <a:path h="1822681" w="1292446">
                <a:moveTo>
                  <a:pt x="0" y="0"/>
                </a:moveTo>
                <a:lnTo>
                  <a:pt x="1292446" y="0"/>
                </a:lnTo>
                <a:lnTo>
                  <a:pt x="1292446" y="1822681"/>
                </a:lnTo>
                <a:lnTo>
                  <a:pt x="0" y="182268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639530" y="7437666"/>
            <a:ext cx="1653409" cy="1653409"/>
          </a:xfrm>
          <a:custGeom>
            <a:avLst/>
            <a:gdLst/>
            <a:ahLst/>
            <a:cxnLst/>
            <a:rect r="r" b="b" t="t" l="l"/>
            <a:pathLst>
              <a:path h="1653409" w="1653409">
                <a:moveTo>
                  <a:pt x="0" y="0"/>
                </a:moveTo>
                <a:lnTo>
                  <a:pt x="1653409" y="0"/>
                </a:lnTo>
                <a:lnTo>
                  <a:pt x="1653409" y="1653409"/>
                </a:lnTo>
                <a:lnTo>
                  <a:pt x="0" y="165340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8253844" y="3424469"/>
            <a:ext cx="1780312" cy="1897619"/>
          </a:xfrm>
          <a:custGeom>
            <a:avLst/>
            <a:gdLst/>
            <a:ahLst/>
            <a:cxnLst/>
            <a:rect r="r" b="b" t="t" l="l"/>
            <a:pathLst>
              <a:path h="1897619" w="1780312">
                <a:moveTo>
                  <a:pt x="0" y="0"/>
                </a:moveTo>
                <a:lnTo>
                  <a:pt x="1780312" y="0"/>
                </a:lnTo>
                <a:lnTo>
                  <a:pt x="1780312" y="1897620"/>
                </a:lnTo>
                <a:lnTo>
                  <a:pt x="0" y="189762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7540034" y="8885466"/>
            <a:ext cx="3777297" cy="1079228"/>
          </a:xfrm>
          <a:custGeom>
            <a:avLst/>
            <a:gdLst/>
            <a:ahLst/>
            <a:cxnLst/>
            <a:rect r="r" b="b" t="t" l="l"/>
            <a:pathLst>
              <a:path h="1079228" w="3777297">
                <a:moveTo>
                  <a:pt x="0" y="0"/>
                </a:moveTo>
                <a:lnTo>
                  <a:pt x="3777298" y="0"/>
                </a:lnTo>
                <a:lnTo>
                  <a:pt x="3777298" y="1079228"/>
                </a:lnTo>
                <a:lnTo>
                  <a:pt x="0" y="1079228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6453888" y="5322089"/>
            <a:ext cx="5380224" cy="2690112"/>
          </a:xfrm>
          <a:custGeom>
            <a:avLst/>
            <a:gdLst/>
            <a:ahLst/>
            <a:cxnLst/>
            <a:rect r="r" b="b" t="t" l="l"/>
            <a:pathLst>
              <a:path h="2690112" w="5380224">
                <a:moveTo>
                  <a:pt x="0" y="0"/>
                </a:moveTo>
                <a:lnTo>
                  <a:pt x="5380224" y="0"/>
                </a:lnTo>
                <a:lnTo>
                  <a:pt x="5380224" y="2690112"/>
                </a:lnTo>
                <a:lnTo>
                  <a:pt x="0" y="2690112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2114903" y="628173"/>
            <a:ext cx="7470606" cy="13475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091"/>
              </a:lnSpc>
              <a:spcBef>
                <a:spcPct val="0"/>
              </a:spcBef>
            </a:pPr>
            <a:r>
              <a:rPr lang="en-US" sz="7922">
                <a:solidFill>
                  <a:srgbClr val="C6232A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Herramientas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585508" y="628173"/>
            <a:ext cx="7250468" cy="13475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091"/>
              </a:lnSpc>
              <a:spcBef>
                <a:spcPct val="0"/>
              </a:spcBef>
            </a:pPr>
            <a:r>
              <a:rPr lang="en-US" sz="7922">
                <a:solidFill>
                  <a:srgbClr val="1A1A1A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del Proyecto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422151" y="2343177"/>
          <a:ext cx="17443698" cy="7181850"/>
        </p:xfrm>
        <a:graphic>
          <a:graphicData uri="http://schemas.openxmlformats.org/drawingml/2006/table">
            <a:tbl>
              <a:tblPr/>
              <a:tblGrid>
                <a:gridCol w="2556498"/>
                <a:gridCol w="14887200"/>
              </a:tblGrid>
              <a:tr h="119697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059"/>
                        </a:lnSpc>
                        <a:defRPr/>
                      </a:pPr>
                      <a:r>
                        <a:rPr lang="en-US" b="true" sz="2899">
                          <a:solidFill>
                            <a:srgbClr val="393738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Político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C623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C623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C623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C623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El proyecto se vincula con la seguridad pública en Chile, especialmente a nivel municipal.</a:t>
                      </a:r>
                      <a:endParaRPr lang="en-US" sz="1100"/>
                    </a:p>
                    <a:p>
                      <a:pPr algn="l"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M</a:t>
                      </a:r>
                      <a:r>
                        <a:rPr lang="en-US" sz="2099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uchas comunas cuentan con departamentos de seguridad ciudadana, lo que favorece la adopción del proyecto.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C623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C623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C623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C623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9697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059"/>
                        </a:lnSpc>
                        <a:defRPr/>
                      </a:pPr>
                      <a:r>
                        <a:rPr lang="en-US" b="true" sz="2899">
                          <a:solidFill>
                            <a:srgbClr val="393738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Económico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C623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C623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C623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C623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R</a:t>
                      </a:r>
                      <a:r>
                        <a:rPr lang="en-US" sz="2099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equiere baja inversión gracias a herramientas open source.</a:t>
                      </a:r>
                      <a:endParaRPr lang="en-US" sz="1100"/>
                    </a:p>
                    <a:p>
                      <a:pPr algn="l"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No genera costos de uso para los ciudadanos ni el municipio.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C623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C623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C623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C623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9697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059"/>
                        </a:lnSpc>
                        <a:defRPr/>
                      </a:pPr>
                      <a:r>
                        <a:rPr lang="en-US" b="true" sz="2899">
                          <a:solidFill>
                            <a:srgbClr val="393738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Social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C623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C623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C623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C623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La creciente percepción de inseguridad en Chile aumenta la demanda de soluciones como esta.</a:t>
                      </a:r>
                      <a:endParaRPr lang="en-US" sz="1100"/>
                    </a:p>
                    <a:p>
                      <a:pPr algn="l"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Más del 95% de la población posee un smartphone, lo que facilita su adopción.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C623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C623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C623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C623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9697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059"/>
                        </a:lnSpc>
                        <a:defRPr/>
                      </a:pPr>
                      <a:r>
                        <a:rPr lang="en-US" b="true" sz="2899">
                          <a:solidFill>
                            <a:srgbClr val="393738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Tecnológico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C623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C623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C623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C623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Chile cuenta con buena infraestructura digital y amplia conectividad móvil.</a:t>
                      </a:r>
                      <a:endParaRPr lang="en-US" sz="1100"/>
                    </a:p>
                    <a:p>
                      <a:pPr algn="l"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Existen múltiples frameworks y servicios en la nube que permiten su desarrollo.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C623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C623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C623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C623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9697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059"/>
                        </a:lnSpc>
                        <a:defRPr/>
                      </a:pPr>
                      <a:r>
                        <a:rPr lang="en-US" b="true" sz="2899">
                          <a:solidFill>
                            <a:srgbClr val="393738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Ecológico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C623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C623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C623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C623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Su</a:t>
                      </a:r>
                      <a:r>
                        <a:rPr lang="en-US" sz="2099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impacto ambiental es prácticamente nulo.</a:t>
                      </a:r>
                      <a:endParaRPr lang="en-US" sz="1100"/>
                    </a:p>
                    <a:p>
                      <a:pPr algn="l"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Reduce la necesidad de denuncias físicas en papel.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C623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C623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C623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C623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9697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059"/>
                        </a:lnSpc>
                        <a:defRPr/>
                      </a:pPr>
                      <a:r>
                        <a:rPr lang="en-US" b="true" sz="2899">
                          <a:solidFill>
                            <a:srgbClr val="393738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Legal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C623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C623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C623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C623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D</a:t>
                      </a:r>
                      <a:r>
                        <a:rPr lang="en-US" sz="2099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ebe cumplir con la Ley N°19.628 de protección de datos personales.</a:t>
                      </a:r>
                      <a:endParaRPr lang="en-US" sz="1100"/>
                    </a:p>
                    <a:p>
                      <a:pPr algn="l"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Requiere ajustarse a los estándares nacionales de seguridad y privacidad.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C623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C623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C623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C623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Freeform 3" id="3"/>
          <p:cNvSpPr/>
          <p:nvPr/>
        </p:nvSpPr>
        <p:spPr>
          <a:xfrm flipH="false" flipV="false" rot="0">
            <a:off x="15706237" y="3482741"/>
            <a:ext cx="2581763" cy="7717227"/>
          </a:xfrm>
          <a:custGeom>
            <a:avLst/>
            <a:gdLst/>
            <a:ahLst/>
            <a:cxnLst/>
            <a:rect r="r" b="b" t="t" l="l"/>
            <a:pathLst>
              <a:path h="7717227" w="2581763">
                <a:moveTo>
                  <a:pt x="0" y="0"/>
                </a:moveTo>
                <a:lnTo>
                  <a:pt x="2581763" y="0"/>
                </a:lnTo>
                <a:lnTo>
                  <a:pt x="2581763" y="7717227"/>
                </a:lnTo>
                <a:lnTo>
                  <a:pt x="0" y="77172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19614" y="274246"/>
            <a:ext cx="1099144" cy="1099144"/>
          </a:xfrm>
          <a:custGeom>
            <a:avLst/>
            <a:gdLst/>
            <a:ahLst/>
            <a:cxnLst/>
            <a:rect r="r" b="b" t="t" l="l"/>
            <a:pathLst>
              <a:path h="1099144" w="1099144">
                <a:moveTo>
                  <a:pt x="0" y="0"/>
                </a:moveTo>
                <a:lnTo>
                  <a:pt x="1099144" y="0"/>
                </a:lnTo>
                <a:lnTo>
                  <a:pt x="1099144" y="1099143"/>
                </a:lnTo>
                <a:lnTo>
                  <a:pt x="0" y="109914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606790" y="690467"/>
            <a:ext cx="7074421" cy="11936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809"/>
              </a:lnSpc>
              <a:spcBef>
                <a:spcPct val="0"/>
              </a:spcBef>
            </a:pPr>
            <a:r>
              <a:rPr lang="en-US" sz="7006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Análisis </a:t>
            </a:r>
            <a:r>
              <a:rPr lang="en-US" sz="7006">
                <a:solidFill>
                  <a:srgbClr val="C6232A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PESTEL</a:t>
            </a:r>
            <a:r>
              <a:rPr lang="en-US" sz="7006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DAGynbwVZ2I</dc:identifier>
  <dcterms:modified xsi:type="dcterms:W3CDTF">2011-08-01T06:04:30Z</dcterms:modified>
  <cp:revision>1</cp:revision>
  <dc:title>Black Orange Modern Minimalist App Showcase Presentation</dc:title>
</cp:coreProperties>
</file>